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7" r:id="rId2"/>
    <p:sldId id="258" r:id="rId3"/>
    <p:sldId id="259" r:id="rId4"/>
    <p:sldId id="264" r:id="rId5"/>
    <p:sldId id="265" r:id="rId6"/>
    <p:sldId id="263" r:id="rId7"/>
    <p:sldId id="266" r:id="rId8"/>
    <p:sldId id="267" r:id="rId9"/>
    <p:sldId id="270" r:id="rId10"/>
    <p:sldId id="269" r:id="rId11"/>
    <p:sldId id="260" r:id="rId12"/>
    <p:sldId id="261" r:id="rId13"/>
    <p:sldId id="262" r:id="rId14"/>
    <p:sldId id="268" r:id="rId1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9AD27A-59F9-4741-AACD-2BECB5E8D879}" v="5" dt="2021-05-18T12:58:37.5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82838" autoAdjust="0"/>
  </p:normalViewPr>
  <p:slideViewPr>
    <p:cSldViewPr snapToGrid="0">
      <p:cViewPr varScale="1">
        <p:scale>
          <a:sx n="98" d="100"/>
          <a:sy n="98" d="100"/>
        </p:scale>
        <p:origin x="102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村上 広樹" userId="2413674146262dd0" providerId="LiveId" clId="{FFE39970-3A5E-4C6C-9C33-DC8E6012FE7A}"/>
    <pc:docChg chg="undo redo custSel addSld delSld modSld sldOrd">
      <pc:chgData name="村上 広樹" userId="2413674146262dd0" providerId="LiveId" clId="{FFE39970-3A5E-4C6C-9C33-DC8E6012FE7A}" dt="2021-05-06T16:25:50.354" v="11134" actId="20577"/>
      <pc:docMkLst>
        <pc:docMk/>
      </pc:docMkLst>
      <pc:sldChg chg="modSp new del mod ord">
        <pc:chgData name="村上 広樹" userId="2413674146262dd0" providerId="LiveId" clId="{FFE39970-3A5E-4C6C-9C33-DC8E6012FE7A}" dt="2021-05-04T09:54:14.724" v="18" actId="2696"/>
        <pc:sldMkLst>
          <pc:docMk/>
          <pc:sldMk cId="3338185476" sldId="256"/>
        </pc:sldMkLst>
        <pc:spChg chg="mod">
          <ac:chgData name="村上 広樹" userId="2413674146262dd0" providerId="LiveId" clId="{FFE39970-3A5E-4C6C-9C33-DC8E6012FE7A}" dt="2021-05-04T09:47:20.429" v="12" actId="20577"/>
          <ac:spMkLst>
            <pc:docMk/>
            <pc:sldMk cId="3338185476" sldId="256"/>
            <ac:spMk id="2" creationId="{6D4F3D96-EAB6-4FBC-B049-885EE5063EA8}"/>
          </ac:spMkLst>
        </pc:spChg>
      </pc:sldChg>
      <pc:sldChg chg="modSp mod ord delDesignElem">
        <pc:chgData name="村上 広樹" userId="2413674146262dd0" providerId="LiveId" clId="{FFE39970-3A5E-4C6C-9C33-DC8E6012FE7A}" dt="2021-05-06T16:25:50.354" v="11134" actId="20577"/>
        <pc:sldMkLst>
          <pc:docMk/>
          <pc:sldMk cId="3240248945" sldId="257"/>
        </pc:sldMkLst>
        <pc:spChg chg="mod">
          <ac:chgData name="村上 広樹" userId="2413674146262dd0" providerId="LiveId" clId="{FFE39970-3A5E-4C6C-9C33-DC8E6012FE7A}" dt="2021-05-06T16:25:50.354" v="11134" actId="20577"/>
          <ac:spMkLst>
            <pc:docMk/>
            <pc:sldMk cId="3240248945" sldId="257"/>
            <ac:spMk id="2" creationId="{4F61EABA-5596-4BD3-AC6B-CAE45F16A1F1}"/>
          </ac:spMkLst>
        </pc:spChg>
        <pc:spChg chg="mod">
          <ac:chgData name="村上 広樹" userId="2413674146262dd0" providerId="LiveId" clId="{FFE39970-3A5E-4C6C-9C33-DC8E6012FE7A}" dt="2021-05-04T09:54:26.063" v="24" actId="20577"/>
          <ac:spMkLst>
            <pc:docMk/>
            <pc:sldMk cId="3240248945" sldId="257"/>
            <ac:spMk id="3" creationId="{529FEF05-79D5-4D97-ADA2-8AFEDF223D48}"/>
          </ac:spMkLst>
        </pc:spChg>
      </pc:sldChg>
      <pc:sldChg chg="modSp new mod">
        <pc:chgData name="村上 広樹" userId="2413674146262dd0" providerId="LiveId" clId="{FFE39970-3A5E-4C6C-9C33-DC8E6012FE7A}" dt="2021-05-04T09:56:41.566" v="160" actId="20577"/>
        <pc:sldMkLst>
          <pc:docMk/>
          <pc:sldMk cId="1176184043" sldId="258"/>
        </pc:sldMkLst>
        <pc:spChg chg="mod">
          <ac:chgData name="村上 広樹" userId="2413674146262dd0" providerId="LiveId" clId="{FFE39970-3A5E-4C6C-9C33-DC8E6012FE7A}" dt="2021-05-04T09:56:41.566" v="160" actId="20577"/>
          <ac:spMkLst>
            <pc:docMk/>
            <pc:sldMk cId="1176184043" sldId="258"/>
            <ac:spMk id="2" creationId="{3C8A2518-58D2-4D2A-B8C0-989DD27CFBE5}"/>
          </ac:spMkLst>
        </pc:spChg>
        <pc:spChg chg="mod">
          <ac:chgData name="村上 広樹" userId="2413674146262dd0" providerId="LiveId" clId="{FFE39970-3A5E-4C6C-9C33-DC8E6012FE7A}" dt="2021-05-04T09:56:36.096" v="145" actId="20577"/>
          <ac:spMkLst>
            <pc:docMk/>
            <pc:sldMk cId="1176184043" sldId="258"/>
            <ac:spMk id="3" creationId="{338F4A27-5BAE-4796-B1E7-3A6D584A910D}"/>
          </ac:spMkLst>
        </pc:spChg>
      </pc:sldChg>
      <pc:sldChg chg="modSp new mod">
        <pc:chgData name="村上 広樹" userId="2413674146262dd0" providerId="LiveId" clId="{FFE39970-3A5E-4C6C-9C33-DC8E6012FE7A}" dt="2021-05-04T09:59:40.063" v="418" actId="20577"/>
        <pc:sldMkLst>
          <pc:docMk/>
          <pc:sldMk cId="3690390444" sldId="259"/>
        </pc:sldMkLst>
        <pc:spChg chg="mod">
          <ac:chgData name="村上 広樹" userId="2413674146262dd0" providerId="LiveId" clId="{FFE39970-3A5E-4C6C-9C33-DC8E6012FE7A}" dt="2021-05-04T09:56:56.623" v="177" actId="20577"/>
          <ac:spMkLst>
            <pc:docMk/>
            <pc:sldMk cId="3690390444" sldId="259"/>
            <ac:spMk id="2" creationId="{6DE18698-903E-48CF-8900-4476B2E7D179}"/>
          </ac:spMkLst>
        </pc:spChg>
        <pc:spChg chg="mod">
          <ac:chgData name="村上 広樹" userId="2413674146262dd0" providerId="LiveId" clId="{FFE39970-3A5E-4C6C-9C33-DC8E6012FE7A}" dt="2021-05-04T09:59:40.063" v="418" actId="20577"/>
          <ac:spMkLst>
            <pc:docMk/>
            <pc:sldMk cId="3690390444" sldId="259"/>
            <ac:spMk id="3" creationId="{89813F37-A96E-4ABA-B914-88C4DC7B1012}"/>
          </ac:spMkLst>
        </pc:spChg>
      </pc:sldChg>
      <pc:sldChg chg="modSp new mod">
        <pc:chgData name="村上 広樹" userId="2413674146262dd0" providerId="LiveId" clId="{FFE39970-3A5E-4C6C-9C33-DC8E6012FE7A}" dt="2021-05-04T10:05:41.210" v="1120" actId="12"/>
        <pc:sldMkLst>
          <pc:docMk/>
          <pc:sldMk cId="3168589278" sldId="260"/>
        </pc:sldMkLst>
        <pc:spChg chg="mod">
          <ac:chgData name="村上 広樹" userId="2413674146262dd0" providerId="LiveId" clId="{FFE39970-3A5E-4C6C-9C33-DC8E6012FE7A}" dt="2021-05-04T10:00:19.107" v="433" actId="20577"/>
          <ac:spMkLst>
            <pc:docMk/>
            <pc:sldMk cId="3168589278" sldId="260"/>
            <ac:spMk id="2" creationId="{F2C99BB4-2E0F-4F61-A8D2-17D05BAEA7B5}"/>
          </ac:spMkLst>
        </pc:spChg>
        <pc:spChg chg="mod">
          <ac:chgData name="村上 広樹" userId="2413674146262dd0" providerId="LiveId" clId="{FFE39970-3A5E-4C6C-9C33-DC8E6012FE7A}" dt="2021-05-04T10:05:41.210" v="1120" actId="12"/>
          <ac:spMkLst>
            <pc:docMk/>
            <pc:sldMk cId="3168589278" sldId="260"/>
            <ac:spMk id="3" creationId="{C2038C39-76A2-4218-903E-E5F80D760A4F}"/>
          </ac:spMkLst>
        </pc:spChg>
      </pc:sldChg>
      <pc:sldChg chg="modSp new mod modNotesTx">
        <pc:chgData name="村上 広樹" userId="2413674146262dd0" providerId="LiveId" clId="{FFE39970-3A5E-4C6C-9C33-DC8E6012FE7A}" dt="2021-05-06T08:43:47.964" v="8447" actId="20577"/>
        <pc:sldMkLst>
          <pc:docMk/>
          <pc:sldMk cId="4113501454" sldId="261"/>
        </pc:sldMkLst>
        <pc:spChg chg="mod">
          <ac:chgData name="村上 広樹" userId="2413674146262dd0" providerId="LiveId" clId="{FFE39970-3A5E-4C6C-9C33-DC8E6012FE7A}" dt="2021-05-04T15:46:03.681" v="2021" actId="20577"/>
          <ac:spMkLst>
            <pc:docMk/>
            <pc:sldMk cId="4113501454" sldId="261"/>
            <ac:spMk id="2" creationId="{1A2229A8-909F-41A3-B3A0-2A4E61DEB1C0}"/>
          </ac:spMkLst>
        </pc:spChg>
        <pc:spChg chg="mod">
          <ac:chgData name="村上 広樹" userId="2413674146262dd0" providerId="LiveId" clId="{FFE39970-3A5E-4C6C-9C33-DC8E6012FE7A}" dt="2021-05-06T08:43:28.298" v="8385" actId="20577"/>
          <ac:spMkLst>
            <pc:docMk/>
            <pc:sldMk cId="4113501454" sldId="261"/>
            <ac:spMk id="3" creationId="{8CBBC7AE-6216-4846-A9F1-4776379C94C0}"/>
          </ac:spMkLst>
        </pc:spChg>
      </pc:sldChg>
      <pc:sldChg chg="modSp new mod">
        <pc:chgData name="村上 広樹" userId="2413674146262dd0" providerId="LiveId" clId="{FFE39970-3A5E-4C6C-9C33-DC8E6012FE7A}" dt="2021-05-04T15:44:33.047" v="2019" actId="20577"/>
        <pc:sldMkLst>
          <pc:docMk/>
          <pc:sldMk cId="1070592069" sldId="262"/>
        </pc:sldMkLst>
        <pc:spChg chg="mod">
          <ac:chgData name="村上 広樹" userId="2413674146262dd0" providerId="LiveId" clId="{FFE39970-3A5E-4C6C-9C33-DC8E6012FE7A}" dt="2021-05-04T15:43:42.375" v="1881" actId="20577"/>
          <ac:spMkLst>
            <pc:docMk/>
            <pc:sldMk cId="1070592069" sldId="262"/>
            <ac:spMk id="2" creationId="{D4F00A31-872E-4B49-AE65-518CDA9272A6}"/>
          </ac:spMkLst>
        </pc:spChg>
        <pc:spChg chg="mod">
          <ac:chgData name="村上 広樹" userId="2413674146262dd0" providerId="LiveId" clId="{FFE39970-3A5E-4C6C-9C33-DC8E6012FE7A}" dt="2021-05-04T15:44:33.047" v="2019" actId="20577"/>
          <ac:spMkLst>
            <pc:docMk/>
            <pc:sldMk cId="1070592069" sldId="262"/>
            <ac:spMk id="3" creationId="{B0233116-32A3-4C33-9161-649DDF19472F}"/>
          </ac:spMkLst>
        </pc:spChg>
      </pc:sldChg>
      <pc:sldChg chg="addSp delSp modSp new del mod modClrScheme chgLayout">
        <pc:chgData name="村上 広樹" userId="2413674146262dd0" providerId="LiveId" clId="{FFE39970-3A5E-4C6C-9C33-DC8E6012FE7A}" dt="2021-05-04T15:38:26.151" v="1550" actId="2696"/>
        <pc:sldMkLst>
          <pc:docMk/>
          <pc:sldMk cId="3598408717" sldId="262"/>
        </pc:sldMkLst>
        <pc:spChg chg="del mod ord">
          <ac:chgData name="村上 広樹" userId="2413674146262dd0" providerId="LiveId" clId="{FFE39970-3A5E-4C6C-9C33-DC8E6012FE7A}" dt="2021-05-04T15:37:16.534" v="1511" actId="700"/>
          <ac:spMkLst>
            <pc:docMk/>
            <pc:sldMk cId="3598408717" sldId="262"/>
            <ac:spMk id="2" creationId="{B7A62D07-A826-444E-AAC4-0EE6C0C67F51}"/>
          </ac:spMkLst>
        </pc:spChg>
        <pc:spChg chg="del mod ord">
          <ac:chgData name="村上 広樹" userId="2413674146262dd0" providerId="LiveId" clId="{FFE39970-3A5E-4C6C-9C33-DC8E6012FE7A}" dt="2021-05-04T15:37:16.534" v="1511" actId="700"/>
          <ac:spMkLst>
            <pc:docMk/>
            <pc:sldMk cId="3598408717" sldId="262"/>
            <ac:spMk id="3" creationId="{7B6E1D05-26EE-41F4-9433-BE08EFB814F5}"/>
          </ac:spMkLst>
        </pc:spChg>
        <pc:spChg chg="mod ord">
          <ac:chgData name="村上 広樹" userId="2413674146262dd0" providerId="LiveId" clId="{FFE39970-3A5E-4C6C-9C33-DC8E6012FE7A}" dt="2021-05-04T15:37:16.534" v="1511" actId="700"/>
          <ac:spMkLst>
            <pc:docMk/>
            <pc:sldMk cId="3598408717" sldId="262"/>
            <ac:spMk id="4" creationId="{6F30EEF3-E362-46B2-8060-1A9AE470E85A}"/>
          </ac:spMkLst>
        </pc:spChg>
        <pc:spChg chg="add mod ord">
          <ac:chgData name="村上 広樹" userId="2413674146262dd0" providerId="LiveId" clId="{FFE39970-3A5E-4C6C-9C33-DC8E6012FE7A}" dt="2021-05-04T15:37:45.801" v="1549" actId="20577"/>
          <ac:spMkLst>
            <pc:docMk/>
            <pc:sldMk cId="3598408717" sldId="262"/>
            <ac:spMk id="5" creationId="{F219F0FE-CBAC-456D-8C91-F39630FFB502}"/>
          </ac:spMkLst>
        </pc:spChg>
        <pc:spChg chg="add mod ord">
          <ac:chgData name="村上 広樹" userId="2413674146262dd0" providerId="LiveId" clId="{FFE39970-3A5E-4C6C-9C33-DC8E6012FE7A}" dt="2021-05-04T15:37:35.039" v="1530" actId="20577"/>
          <ac:spMkLst>
            <pc:docMk/>
            <pc:sldMk cId="3598408717" sldId="262"/>
            <ac:spMk id="6" creationId="{99932DA1-0776-418B-A881-9EA3DAA9C008}"/>
          </ac:spMkLst>
        </pc:spChg>
        <pc:spChg chg="add mod ord">
          <ac:chgData name="村上 広樹" userId="2413674146262dd0" providerId="LiveId" clId="{FFE39970-3A5E-4C6C-9C33-DC8E6012FE7A}" dt="2021-05-04T15:37:16.534" v="1511" actId="700"/>
          <ac:spMkLst>
            <pc:docMk/>
            <pc:sldMk cId="3598408717" sldId="262"/>
            <ac:spMk id="7" creationId="{E9D3523F-D1D2-49A4-89F2-2542FAE4AC43}"/>
          </ac:spMkLst>
        </pc:spChg>
        <pc:spChg chg="add mod ord">
          <ac:chgData name="村上 広樹" userId="2413674146262dd0" providerId="LiveId" clId="{FFE39970-3A5E-4C6C-9C33-DC8E6012FE7A}" dt="2021-05-04T15:37:38.905" v="1539" actId="20577"/>
          <ac:spMkLst>
            <pc:docMk/>
            <pc:sldMk cId="3598408717" sldId="262"/>
            <ac:spMk id="8" creationId="{C3834923-36E5-42BB-8581-83A49C81F8D3}"/>
          </ac:spMkLst>
        </pc:spChg>
        <pc:spChg chg="add mod ord">
          <ac:chgData name="村上 広樹" userId="2413674146262dd0" providerId="LiveId" clId="{FFE39970-3A5E-4C6C-9C33-DC8E6012FE7A}" dt="2021-05-04T15:37:16.534" v="1511" actId="700"/>
          <ac:spMkLst>
            <pc:docMk/>
            <pc:sldMk cId="3598408717" sldId="262"/>
            <ac:spMk id="9" creationId="{8840D776-AF4D-433E-AE3A-539F08D80371}"/>
          </ac:spMkLst>
        </pc:spChg>
      </pc:sldChg>
      <pc:sldChg chg="modSp new mod">
        <pc:chgData name="村上 広樹" userId="2413674146262dd0" providerId="LiveId" clId="{FFE39970-3A5E-4C6C-9C33-DC8E6012FE7A}" dt="2021-05-04T16:18:22.183" v="3699" actId="20577"/>
        <pc:sldMkLst>
          <pc:docMk/>
          <pc:sldMk cId="3495106550" sldId="263"/>
        </pc:sldMkLst>
        <pc:spChg chg="mod">
          <ac:chgData name="村上 広樹" userId="2413674146262dd0" providerId="LiveId" clId="{FFE39970-3A5E-4C6C-9C33-DC8E6012FE7A}" dt="2021-05-04T15:49:27.007" v="2040" actId="20577"/>
          <ac:spMkLst>
            <pc:docMk/>
            <pc:sldMk cId="3495106550" sldId="263"/>
            <ac:spMk id="2" creationId="{CBC01F91-F0AA-4255-80FB-26DAE5EE5E7D}"/>
          </ac:spMkLst>
        </pc:spChg>
        <pc:spChg chg="mod">
          <ac:chgData name="村上 広樹" userId="2413674146262dd0" providerId="LiveId" clId="{FFE39970-3A5E-4C6C-9C33-DC8E6012FE7A}" dt="2021-05-04T16:18:22.183" v="3699" actId="20577"/>
          <ac:spMkLst>
            <pc:docMk/>
            <pc:sldMk cId="3495106550" sldId="263"/>
            <ac:spMk id="3" creationId="{2631DB01-8764-42BE-9F01-A62807457DBF}"/>
          </ac:spMkLst>
        </pc:spChg>
      </pc:sldChg>
      <pc:sldChg chg="modSp new mod">
        <pc:chgData name="村上 広樹" userId="2413674146262dd0" providerId="LiveId" clId="{FFE39970-3A5E-4C6C-9C33-DC8E6012FE7A}" dt="2021-05-04T16:19:10.050" v="3738" actId="113"/>
        <pc:sldMkLst>
          <pc:docMk/>
          <pc:sldMk cId="2524150875" sldId="264"/>
        </pc:sldMkLst>
        <pc:spChg chg="mod">
          <ac:chgData name="村上 広樹" userId="2413674146262dd0" providerId="LiveId" clId="{FFE39970-3A5E-4C6C-9C33-DC8E6012FE7A}" dt="2021-05-04T15:55:54.110" v="2212" actId="20577"/>
          <ac:spMkLst>
            <pc:docMk/>
            <pc:sldMk cId="2524150875" sldId="264"/>
            <ac:spMk id="2" creationId="{30234FD1-A327-4103-AE33-DCF1CB1C8FD8}"/>
          </ac:spMkLst>
        </pc:spChg>
        <pc:spChg chg="mod">
          <ac:chgData name="村上 広樹" userId="2413674146262dd0" providerId="LiveId" clId="{FFE39970-3A5E-4C6C-9C33-DC8E6012FE7A}" dt="2021-05-04T16:19:10.050" v="3738" actId="113"/>
          <ac:spMkLst>
            <pc:docMk/>
            <pc:sldMk cId="2524150875" sldId="264"/>
            <ac:spMk id="3" creationId="{A4B8E92D-DE74-449C-8795-01923EC2D811}"/>
          </ac:spMkLst>
        </pc:spChg>
      </pc:sldChg>
      <pc:sldChg chg="modSp new mod ord modShow">
        <pc:chgData name="村上 広樹" userId="2413674146262dd0" providerId="LiveId" clId="{FFE39970-3A5E-4C6C-9C33-DC8E6012FE7A}" dt="2021-05-06T06:14:53.145" v="4220" actId="20577"/>
        <pc:sldMkLst>
          <pc:docMk/>
          <pc:sldMk cId="493459206" sldId="265"/>
        </pc:sldMkLst>
        <pc:spChg chg="mod">
          <ac:chgData name="村上 広樹" userId="2413674146262dd0" providerId="LiveId" clId="{FFE39970-3A5E-4C6C-9C33-DC8E6012FE7A}" dt="2021-05-04T16:03:20.230" v="2722" actId="20577"/>
          <ac:spMkLst>
            <pc:docMk/>
            <pc:sldMk cId="493459206" sldId="265"/>
            <ac:spMk id="2" creationId="{E4D958E3-61F9-47D8-8FA1-A8343EAEA3B4}"/>
          </ac:spMkLst>
        </pc:spChg>
        <pc:spChg chg="mod">
          <ac:chgData name="村上 広樹" userId="2413674146262dd0" providerId="LiveId" clId="{FFE39970-3A5E-4C6C-9C33-DC8E6012FE7A}" dt="2021-05-06T06:14:53.145" v="4220" actId="20577"/>
          <ac:spMkLst>
            <pc:docMk/>
            <pc:sldMk cId="493459206" sldId="265"/>
            <ac:spMk id="3" creationId="{9168182C-DCC6-49E8-AFD5-879FDBC58664}"/>
          </ac:spMkLst>
        </pc:spChg>
      </pc:sldChg>
      <pc:sldChg chg="modSp new mod ord">
        <pc:chgData name="村上 広樹" userId="2413674146262dd0" providerId="LiveId" clId="{FFE39970-3A5E-4C6C-9C33-DC8E6012FE7A}" dt="2021-05-06T06:42:47.436" v="5066"/>
        <pc:sldMkLst>
          <pc:docMk/>
          <pc:sldMk cId="2254647285" sldId="266"/>
        </pc:sldMkLst>
        <pc:spChg chg="mod">
          <ac:chgData name="村上 広樹" userId="2413674146262dd0" providerId="LiveId" clId="{FFE39970-3A5E-4C6C-9C33-DC8E6012FE7A}" dt="2021-05-06T06:24:39.335" v="4264" actId="20577"/>
          <ac:spMkLst>
            <pc:docMk/>
            <pc:sldMk cId="2254647285" sldId="266"/>
            <ac:spMk id="2" creationId="{E2535CB9-CA35-421F-9743-BA147B3E1F51}"/>
          </ac:spMkLst>
        </pc:spChg>
        <pc:spChg chg="mod">
          <ac:chgData name="村上 広樹" userId="2413674146262dd0" providerId="LiveId" clId="{FFE39970-3A5E-4C6C-9C33-DC8E6012FE7A}" dt="2021-05-06T06:34:38.167" v="4813" actId="20577"/>
          <ac:spMkLst>
            <pc:docMk/>
            <pc:sldMk cId="2254647285" sldId="266"/>
            <ac:spMk id="3" creationId="{2A927A72-4677-4804-AFF4-2B21B0A72B89}"/>
          </ac:spMkLst>
        </pc:spChg>
      </pc:sldChg>
      <pc:sldChg chg="addSp delSp modSp add mod setBg modNotesTx">
        <pc:chgData name="村上 広樹" userId="2413674146262dd0" providerId="LiveId" clId="{FFE39970-3A5E-4C6C-9C33-DC8E6012FE7A}" dt="2021-05-06T06:43:21.700" v="5121" actId="20577"/>
        <pc:sldMkLst>
          <pc:docMk/>
          <pc:sldMk cId="2217768849" sldId="267"/>
        </pc:sldMkLst>
        <pc:spChg chg="mod">
          <ac:chgData name="村上 広樹" userId="2413674146262dd0" providerId="LiveId" clId="{FFE39970-3A5E-4C6C-9C33-DC8E6012FE7A}" dt="2021-05-06T06:42:38.129" v="5064" actId="404"/>
          <ac:spMkLst>
            <pc:docMk/>
            <pc:sldMk cId="2217768849" sldId="267"/>
            <ac:spMk id="2" creationId="{E2535CB9-CA35-421F-9743-BA147B3E1F51}"/>
          </ac:spMkLst>
        </pc:spChg>
        <pc:spChg chg="mod">
          <ac:chgData name="村上 広樹" userId="2413674146262dd0" providerId="LiveId" clId="{FFE39970-3A5E-4C6C-9C33-DC8E6012FE7A}" dt="2021-05-06T06:43:21.700" v="5121" actId="20577"/>
          <ac:spMkLst>
            <pc:docMk/>
            <pc:sldMk cId="2217768849" sldId="267"/>
            <ac:spMk id="3" creationId="{2A927A72-4677-4804-AFF4-2B21B0A72B89}"/>
          </ac:spMkLst>
        </pc:spChg>
        <pc:spChg chg="mod ord">
          <ac:chgData name="村上 広樹" userId="2413674146262dd0" providerId="LiveId" clId="{FFE39970-3A5E-4C6C-9C33-DC8E6012FE7A}" dt="2021-05-06T06:42:28.359" v="5059" actId="26606"/>
          <ac:spMkLst>
            <pc:docMk/>
            <pc:sldMk cId="2217768849" sldId="267"/>
            <ac:spMk id="4" creationId="{C84B0D0F-8799-49A6-8D17-FF4E96604E89}"/>
          </ac:spMkLst>
        </pc:spChg>
        <pc:spChg chg="add del">
          <ac:chgData name="村上 広樹" userId="2413674146262dd0" providerId="LiveId" clId="{FFE39970-3A5E-4C6C-9C33-DC8E6012FE7A}" dt="2021-05-06T06:42:24.999" v="5058" actId="26606"/>
          <ac:spMkLst>
            <pc:docMk/>
            <pc:sldMk cId="2217768849" sldId="267"/>
            <ac:spMk id="71" creationId="{5E39A796-BE83-48B1-B33F-35C4A32AAB57}"/>
          </ac:spMkLst>
        </pc:spChg>
        <pc:spChg chg="add del">
          <ac:chgData name="村上 広樹" userId="2413674146262dd0" providerId="LiveId" clId="{FFE39970-3A5E-4C6C-9C33-DC8E6012FE7A}" dt="2021-05-06T06:42:24.999" v="5058" actId="26606"/>
          <ac:spMkLst>
            <pc:docMk/>
            <pc:sldMk cId="2217768849" sldId="267"/>
            <ac:spMk id="73" creationId="{72F84B47-E267-4194-8194-831DB7B5547F}"/>
          </ac:spMkLst>
        </pc:spChg>
        <pc:spChg chg="add">
          <ac:chgData name="村上 広樹" userId="2413674146262dd0" providerId="LiveId" clId="{FFE39970-3A5E-4C6C-9C33-DC8E6012FE7A}" dt="2021-05-06T06:42:28.359" v="5059" actId="26606"/>
          <ac:spMkLst>
            <pc:docMk/>
            <pc:sldMk cId="2217768849" sldId="267"/>
            <ac:spMk id="1028" creationId="{9427AF5F-9A0E-42B7-A252-FD64C9885F9C}"/>
          </ac:spMkLst>
        </pc:spChg>
        <pc:picChg chg="add mod">
          <ac:chgData name="村上 広樹" userId="2413674146262dd0" providerId="LiveId" clId="{FFE39970-3A5E-4C6C-9C33-DC8E6012FE7A}" dt="2021-05-06T06:42:28.359" v="5059" actId="26606"/>
          <ac:picMkLst>
            <pc:docMk/>
            <pc:sldMk cId="2217768849" sldId="267"/>
            <ac:picMk id="1026" creationId="{D46D7ABD-2DC9-4FB5-BD06-DF94C799C16A}"/>
          </ac:picMkLst>
        </pc:picChg>
      </pc:sldChg>
      <pc:sldChg chg="modSp new mod modNotesTx">
        <pc:chgData name="村上 広樹" userId="2413674146262dd0" providerId="LiveId" clId="{FFE39970-3A5E-4C6C-9C33-DC8E6012FE7A}" dt="2021-05-06T07:47:19.619" v="7979" actId="14100"/>
        <pc:sldMkLst>
          <pc:docMk/>
          <pc:sldMk cId="179956340" sldId="268"/>
        </pc:sldMkLst>
        <pc:spChg chg="mod">
          <ac:chgData name="村上 広樹" userId="2413674146262dd0" providerId="LiveId" clId="{FFE39970-3A5E-4C6C-9C33-DC8E6012FE7A}" dt="2021-05-06T06:44:17.759" v="5132"/>
          <ac:spMkLst>
            <pc:docMk/>
            <pc:sldMk cId="179956340" sldId="268"/>
            <ac:spMk id="2" creationId="{9468361D-91D4-4229-855D-A80FC32FB0B4}"/>
          </ac:spMkLst>
        </pc:spChg>
        <pc:spChg chg="mod">
          <ac:chgData name="村上 広樹" userId="2413674146262dd0" providerId="LiveId" clId="{FFE39970-3A5E-4C6C-9C33-DC8E6012FE7A}" dt="2021-05-06T07:47:19.619" v="7979" actId="14100"/>
          <ac:spMkLst>
            <pc:docMk/>
            <pc:sldMk cId="179956340" sldId="268"/>
            <ac:spMk id="3" creationId="{8731B1D8-D77E-410A-9D5E-858C4D694CA2}"/>
          </ac:spMkLst>
        </pc:spChg>
      </pc:sldChg>
      <pc:sldChg chg="modSp new mod modNotesTx">
        <pc:chgData name="村上 広樹" userId="2413674146262dd0" providerId="LiveId" clId="{FFE39970-3A5E-4C6C-9C33-DC8E6012FE7A}" dt="2021-05-06T15:11:11.175" v="9906" actId="20577"/>
        <pc:sldMkLst>
          <pc:docMk/>
          <pc:sldMk cId="2511719322" sldId="269"/>
        </pc:sldMkLst>
        <pc:spChg chg="mod">
          <ac:chgData name="村上 広樹" userId="2413674146262dd0" providerId="LiveId" clId="{FFE39970-3A5E-4C6C-9C33-DC8E6012FE7A}" dt="2021-05-06T07:47:54.526" v="7986"/>
          <ac:spMkLst>
            <pc:docMk/>
            <pc:sldMk cId="2511719322" sldId="269"/>
            <ac:spMk id="2" creationId="{BB8DF891-149D-4ADA-9582-E5C43D070A7A}"/>
          </ac:spMkLst>
        </pc:spChg>
        <pc:spChg chg="mod">
          <ac:chgData name="村上 広樹" userId="2413674146262dd0" providerId="LiveId" clId="{FFE39970-3A5E-4C6C-9C33-DC8E6012FE7A}" dt="2021-05-06T15:11:11.175" v="9906" actId="20577"/>
          <ac:spMkLst>
            <pc:docMk/>
            <pc:sldMk cId="2511719322" sldId="269"/>
            <ac:spMk id="3" creationId="{13E400F4-F6B4-48FF-936D-9DF290838CAC}"/>
          </ac:spMkLst>
        </pc:spChg>
      </pc:sldChg>
      <pc:sldChg chg="modSp new mod modNotesTx">
        <pc:chgData name="村上 広樹" userId="2413674146262dd0" providerId="LiveId" clId="{FFE39970-3A5E-4C6C-9C33-DC8E6012FE7A}" dt="2021-05-06T16:10:10.456" v="11075" actId="20577"/>
        <pc:sldMkLst>
          <pc:docMk/>
          <pc:sldMk cId="694096707" sldId="270"/>
        </pc:sldMkLst>
        <pc:spChg chg="mod">
          <ac:chgData name="村上 広樹" userId="2413674146262dd0" providerId="LiveId" clId="{FFE39970-3A5E-4C6C-9C33-DC8E6012FE7A}" dt="2021-05-06T15:12:53.279" v="9933" actId="20577"/>
          <ac:spMkLst>
            <pc:docMk/>
            <pc:sldMk cId="694096707" sldId="270"/>
            <ac:spMk id="2" creationId="{C9E4879C-E443-480E-BDB7-FDE210A5B52B}"/>
          </ac:spMkLst>
        </pc:spChg>
        <pc:spChg chg="mod">
          <ac:chgData name="村上 広樹" userId="2413674146262dd0" providerId="LiveId" clId="{FFE39970-3A5E-4C6C-9C33-DC8E6012FE7A}" dt="2021-05-06T16:10:10.456" v="11075" actId="20577"/>
          <ac:spMkLst>
            <pc:docMk/>
            <pc:sldMk cId="694096707" sldId="270"/>
            <ac:spMk id="3" creationId="{DFBBAC71-2727-4F40-BD8E-D9E52390426B}"/>
          </ac:spMkLst>
        </pc:spChg>
      </pc:sldChg>
      <pc:sldChg chg="new">
        <pc:chgData name="村上 広樹" userId="2413674146262dd0" providerId="LiveId" clId="{FFE39970-3A5E-4C6C-9C33-DC8E6012FE7A}" dt="2021-05-06T16:12:23.597" v="11076" actId="680"/>
        <pc:sldMkLst>
          <pc:docMk/>
          <pc:sldMk cId="3150218888" sldId="271"/>
        </pc:sldMkLst>
      </pc:sldChg>
      <pc:sldChg chg="modSp new mod">
        <pc:chgData name="村上 広樹" userId="2413674146262dd0" providerId="LiveId" clId="{FFE39970-3A5E-4C6C-9C33-DC8E6012FE7A}" dt="2021-05-06T16:22:11.654" v="11132" actId="20577"/>
        <pc:sldMkLst>
          <pc:docMk/>
          <pc:sldMk cId="272617256" sldId="272"/>
        </pc:sldMkLst>
        <pc:spChg chg="mod">
          <ac:chgData name="村上 広樹" userId="2413674146262dd0" providerId="LiveId" clId="{FFE39970-3A5E-4C6C-9C33-DC8E6012FE7A}" dt="2021-05-06T16:22:11.654" v="11132" actId="20577"/>
          <ac:spMkLst>
            <pc:docMk/>
            <pc:sldMk cId="272617256" sldId="272"/>
            <ac:spMk id="2" creationId="{0A2398D8-B3FE-4D36-B106-6CFC37ABE12C}"/>
          </ac:spMkLst>
        </pc:spChg>
        <pc:spChg chg="mod">
          <ac:chgData name="村上 広樹" userId="2413674146262dd0" providerId="LiveId" clId="{FFE39970-3A5E-4C6C-9C33-DC8E6012FE7A}" dt="2021-05-06T16:22:03.067" v="11123" actId="20577"/>
          <ac:spMkLst>
            <pc:docMk/>
            <pc:sldMk cId="272617256" sldId="272"/>
            <ac:spMk id="3" creationId="{E7CF2FDB-DE9F-40EC-937B-CC423889BE0C}"/>
          </ac:spMkLst>
        </pc:spChg>
      </pc:sldChg>
    </pc:docChg>
  </pc:docChgLst>
  <pc:docChgLst>
    <pc:chgData name="村上 広樹" userId="2413674146262dd0" providerId="LiveId" clId="{D272FC45-B046-4695-86CC-411803AF6F1D}"/>
    <pc:docChg chg="modSld sldOrd">
      <pc:chgData name="村上 広樹" userId="2413674146262dd0" providerId="LiveId" clId="{D272FC45-B046-4695-86CC-411803AF6F1D}" dt="2021-05-10T05:23:17.675" v="61"/>
      <pc:docMkLst>
        <pc:docMk/>
      </pc:docMkLst>
      <pc:sldChg chg="modSp mod">
        <pc:chgData name="村上 広樹" userId="2413674146262dd0" providerId="LiveId" clId="{D272FC45-B046-4695-86CC-411803AF6F1D}" dt="2021-05-10T05:21:08.794" v="57" actId="20577"/>
        <pc:sldMkLst>
          <pc:docMk/>
          <pc:sldMk cId="1176184043" sldId="258"/>
        </pc:sldMkLst>
        <pc:spChg chg="mod">
          <ac:chgData name="村上 広樹" userId="2413674146262dd0" providerId="LiveId" clId="{D272FC45-B046-4695-86CC-411803AF6F1D}" dt="2021-05-10T05:19:19.085" v="8" actId="20577"/>
          <ac:spMkLst>
            <pc:docMk/>
            <pc:sldMk cId="1176184043" sldId="258"/>
            <ac:spMk id="2" creationId="{3C8A2518-58D2-4D2A-B8C0-989DD27CFBE5}"/>
          </ac:spMkLst>
        </pc:spChg>
        <pc:spChg chg="mod">
          <ac:chgData name="村上 広樹" userId="2413674146262dd0" providerId="LiveId" clId="{D272FC45-B046-4695-86CC-411803AF6F1D}" dt="2021-05-10T05:21:08.794" v="57" actId="20577"/>
          <ac:spMkLst>
            <pc:docMk/>
            <pc:sldMk cId="1176184043" sldId="258"/>
            <ac:spMk id="3" creationId="{338F4A27-5BAE-4796-B1E7-3A6D584A910D}"/>
          </ac:spMkLst>
        </pc:spChg>
      </pc:sldChg>
      <pc:sldChg chg="modSp mod">
        <pc:chgData name="村上 広樹" userId="2413674146262dd0" providerId="LiveId" clId="{D272FC45-B046-4695-86CC-411803AF6F1D}" dt="2021-05-10T05:21:21.815" v="59" actId="20577"/>
        <pc:sldMkLst>
          <pc:docMk/>
          <pc:sldMk cId="3690390444" sldId="259"/>
        </pc:sldMkLst>
        <pc:spChg chg="mod">
          <ac:chgData name="村上 広樹" userId="2413674146262dd0" providerId="LiveId" clId="{D272FC45-B046-4695-86CC-411803AF6F1D}" dt="2021-05-10T05:21:21.815" v="59" actId="20577"/>
          <ac:spMkLst>
            <pc:docMk/>
            <pc:sldMk cId="3690390444" sldId="259"/>
            <ac:spMk id="3" creationId="{89813F37-A96E-4ABA-B914-88C4DC7B1012}"/>
          </ac:spMkLst>
        </pc:spChg>
      </pc:sldChg>
      <pc:sldChg chg="ord">
        <pc:chgData name="村上 広樹" userId="2413674146262dd0" providerId="LiveId" clId="{D272FC45-B046-4695-86CC-411803AF6F1D}" dt="2021-05-10T05:23:17.675" v="61"/>
        <pc:sldMkLst>
          <pc:docMk/>
          <pc:sldMk cId="493459206" sldId="265"/>
        </pc:sldMkLst>
      </pc:sldChg>
    </pc:docChg>
  </pc:docChgLst>
  <pc:docChgLst>
    <pc:chgData name="村上 広樹" userId="2413674146262dd0" providerId="LiveId" clId="{419AD27A-59F9-4741-AACD-2BECB5E8D879}"/>
    <pc:docChg chg="undo redo custSel addSld delSld modSld sldOrd">
      <pc:chgData name="村上 広樹" userId="2413674146262dd0" providerId="LiveId" clId="{419AD27A-59F9-4741-AACD-2BECB5E8D879}" dt="2021-05-22T02:04:17.485" v="5679" actId="20577"/>
      <pc:docMkLst>
        <pc:docMk/>
      </pc:docMkLst>
      <pc:sldChg chg="modSp mod">
        <pc:chgData name="村上 広樹" userId="2413674146262dd0" providerId="LiveId" clId="{419AD27A-59F9-4741-AACD-2BECB5E8D879}" dt="2021-05-10T05:26:59.083" v="4" actId="20577"/>
        <pc:sldMkLst>
          <pc:docMk/>
          <pc:sldMk cId="3240248945" sldId="257"/>
        </pc:sldMkLst>
        <pc:spChg chg="mod">
          <ac:chgData name="村上 広樹" userId="2413674146262dd0" providerId="LiveId" clId="{419AD27A-59F9-4741-AACD-2BECB5E8D879}" dt="2021-05-10T05:26:51.585" v="1" actId="20577"/>
          <ac:spMkLst>
            <pc:docMk/>
            <pc:sldMk cId="3240248945" sldId="257"/>
            <ac:spMk id="2" creationId="{4F61EABA-5596-4BD3-AC6B-CAE45F16A1F1}"/>
          </ac:spMkLst>
        </pc:spChg>
        <pc:spChg chg="mod">
          <ac:chgData name="村上 広樹" userId="2413674146262dd0" providerId="LiveId" clId="{419AD27A-59F9-4741-AACD-2BECB5E8D879}" dt="2021-05-10T05:26:59.083" v="4" actId="20577"/>
          <ac:spMkLst>
            <pc:docMk/>
            <pc:sldMk cId="3240248945" sldId="257"/>
            <ac:spMk id="3" creationId="{529FEF05-79D5-4D97-ADA2-8AFEDF223D48}"/>
          </ac:spMkLst>
        </pc:spChg>
      </pc:sldChg>
      <pc:sldChg chg="modSp mod">
        <pc:chgData name="村上 広樹" userId="2413674146262dd0" providerId="LiveId" clId="{419AD27A-59F9-4741-AACD-2BECB5E8D879}" dt="2021-05-10T05:32:18.066" v="387" actId="20577"/>
        <pc:sldMkLst>
          <pc:docMk/>
          <pc:sldMk cId="1176184043" sldId="258"/>
        </pc:sldMkLst>
        <pc:spChg chg="mod">
          <ac:chgData name="村上 広樹" userId="2413674146262dd0" providerId="LiveId" clId="{419AD27A-59F9-4741-AACD-2BECB5E8D879}" dt="2021-05-10T05:27:31.342" v="49" actId="20577"/>
          <ac:spMkLst>
            <pc:docMk/>
            <pc:sldMk cId="1176184043" sldId="258"/>
            <ac:spMk id="2" creationId="{3C8A2518-58D2-4D2A-B8C0-989DD27CFBE5}"/>
          </ac:spMkLst>
        </pc:spChg>
        <pc:spChg chg="mod">
          <ac:chgData name="村上 広樹" userId="2413674146262dd0" providerId="LiveId" clId="{419AD27A-59F9-4741-AACD-2BECB5E8D879}" dt="2021-05-10T05:32:18.066" v="387" actId="20577"/>
          <ac:spMkLst>
            <pc:docMk/>
            <pc:sldMk cId="1176184043" sldId="258"/>
            <ac:spMk id="3" creationId="{338F4A27-5BAE-4796-B1E7-3A6D584A910D}"/>
          </ac:spMkLst>
        </pc:spChg>
      </pc:sldChg>
      <pc:sldChg chg="modSp mod">
        <pc:chgData name="村上 広樹" userId="2413674146262dd0" providerId="LiveId" clId="{419AD27A-59F9-4741-AACD-2BECB5E8D879}" dt="2021-05-18T13:41:24.935" v="4604" actId="20577"/>
        <pc:sldMkLst>
          <pc:docMk/>
          <pc:sldMk cId="3690390444" sldId="259"/>
        </pc:sldMkLst>
        <pc:spChg chg="mod">
          <ac:chgData name="村上 広樹" userId="2413674146262dd0" providerId="LiveId" clId="{419AD27A-59F9-4741-AACD-2BECB5E8D879}" dt="2021-05-18T13:41:24.935" v="4604" actId="20577"/>
          <ac:spMkLst>
            <pc:docMk/>
            <pc:sldMk cId="3690390444" sldId="259"/>
            <ac:spMk id="3" creationId="{89813F37-A96E-4ABA-B914-88C4DC7B1012}"/>
          </ac:spMkLst>
        </pc:spChg>
      </pc:sldChg>
      <pc:sldChg chg="del ord">
        <pc:chgData name="村上 広樹" userId="2413674146262dd0" providerId="LiveId" clId="{419AD27A-59F9-4741-AACD-2BECB5E8D879}" dt="2021-05-10T05:32:34.656" v="388" actId="2696"/>
        <pc:sldMkLst>
          <pc:docMk/>
          <pc:sldMk cId="3168589278" sldId="260"/>
        </pc:sldMkLst>
      </pc:sldChg>
      <pc:sldChg chg="modSp new mod modShow">
        <pc:chgData name="村上 広樹" userId="2413674146262dd0" providerId="LiveId" clId="{419AD27A-59F9-4741-AACD-2BECB5E8D879}" dt="2021-05-18T13:07:26.168" v="4493" actId="729"/>
        <pc:sldMkLst>
          <pc:docMk/>
          <pc:sldMk cId="3732784632" sldId="260"/>
        </pc:sldMkLst>
        <pc:spChg chg="mod">
          <ac:chgData name="村上 広樹" userId="2413674146262dd0" providerId="LiveId" clId="{419AD27A-59F9-4741-AACD-2BECB5E8D879}" dt="2021-05-10T05:33:04.902" v="414" actId="20577"/>
          <ac:spMkLst>
            <pc:docMk/>
            <pc:sldMk cId="3732784632" sldId="260"/>
            <ac:spMk id="2" creationId="{C6212384-7202-4EB3-9816-3EDD5939D24A}"/>
          </ac:spMkLst>
        </pc:spChg>
        <pc:spChg chg="mod">
          <ac:chgData name="村上 広樹" userId="2413674146262dd0" providerId="LiveId" clId="{419AD27A-59F9-4741-AACD-2BECB5E8D879}" dt="2021-05-10T05:47:43.543" v="1914" actId="20577"/>
          <ac:spMkLst>
            <pc:docMk/>
            <pc:sldMk cId="3732784632" sldId="260"/>
            <ac:spMk id="3" creationId="{DD3F08FA-4987-44DA-9157-3A4AB83DC284}"/>
          </ac:spMkLst>
        </pc:spChg>
      </pc:sldChg>
      <pc:sldChg chg="addSp delSp modSp new mod setBg modShow">
        <pc:chgData name="村上 広樹" userId="2413674146262dd0" providerId="LiveId" clId="{419AD27A-59F9-4741-AACD-2BECB5E8D879}" dt="2021-05-18T13:07:29.855" v="4494" actId="729"/>
        <pc:sldMkLst>
          <pc:docMk/>
          <pc:sldMk cId="2624700488" sldId="261"/>
        </pc:sldMkLst>
        <pc:spChg chg="mod">
          <ac:chgData name="村上 広樹" userId="2413674146262dd0" providerId="LiveId" clId="{419AD27A-59F9-4741-AACD-2BECB5E8D879}" dt="2021-05-10T06:10:34.986" v="2782" actId="26606"/>
          <ac:spMkLst>
            <pc:docMk/>
            <pc:sldMk cId="2624700488" sldId="261"/>
            <ac:spMk id="2" creationId="{52758D10-3CA9-43A6-B434-6DDCF9E3BC64}"/>
          </ac:spMkLst>
        </pc:spChg>
        <pc:spChg chg="mod">
          <ac:chgData name="村上 広樹" userId="2413674146262dd0" providerId="LiveId" clId="{419AD27A-59F9-4741-AACD-2BECB5E8D879}" dt="2021-05-10T06:10:34.986" v="2782" actId="26606"/>
          <ac:spMkLst>
            <pc:docMk/>
            <pc:sldMk cId="2624700488" sldId="261"/>
            <ac:spMk id="3" creationId="{AD0938DD-9D78-4ECA-B654-FFCCD846DCDA}"/>
          </ac:spMkLst>
        </pc:spChg>
        <pc:spChg chg="mod">
          <ac:chgData name="村上 広樹" userId="2413674146262dd0" providerId="LiveId" clId="{419AD27A-59F9-4741-AACD-2BECB5E8D879}" dt="2021-05-10T06:10:34.986" v="2782" actId="26606"/>
          <ac:spMkLst>
            <pc:docMk/>
            <pc:sldMk cId="2624700488" sldId="261"/>
            <ac:spMk id="4" creationId="{372B4F81-0F5A-4FAE-818C-B622B7B7E1C2}"/>
          </ac:spMkLst>
        </pc:spChg>
        <pc:spChg chg="add del">
          <ac:chgData name="村上 広樹" userId="2413674146262dd0" providerId="LiveId" clId="{419AD27A-59F9-4741-AACD-2BECB5E8D879}" dt="2021-05-10T06:10:34.986" v="2782" actId="26606"/>
          <ac:spMkLst>
            <pc:docMk/>
            <pc:sldMk cId="2624700488" sldId="261"/>
            <ac:spMk id="9" creationId="{2B566528-1B12-4246-9431-5C2D7D081168}"/>
          </ac:spMkLst>
        </pc:spChg>
        <pc:spChg chg="add del">
          <ac:chgData name="村上 広樹" userId="2413674146262dd0" providerId="LiveId" clId="{419AD27A-59F9-4741-AACD-2BECB5E8D879}" dt="2021-05-10T06:10:34.986" v="2782" actId="26606"/>
          <ac:spMkLst>
            <pc:docMk/>
            <pc:sldMk cId="2624700488" sldId="261"/>
            <ac:spMk id="11" creationId="{2E80C965-DB6D-4F81-9E9E-B027384D0BD6}"/>
          </ac:spMkLst>
        </pc:spChg>
        <pc:spChg chg="add del">
          <ac:chgData name="村上 広樹" userId="2413674146262dd0" providerId="LiveId" clId="{419AD27A-59F9-4741-AACD-2BECB5E8D879}" dt="2021-05-10T06:10:34.986" v="2782" actId="26606"/>
          <ac:spMkLst>
            <pc:docMk/>
            <pc:sldMk cId="2624700488" sldId="261"/>
            <ac:spMk id="13" creationId="{A580F890-B085-4E95-96AA-55AEBEC5CE6E}"/>
          </ac:spMkLst>
        </pc:spChg>
        <pc:spChg chg="add del">
          <ac:chgData name="村上 広樹" userId="2413674146262dd0" providerId="LiveId" clId="{419AD27A-59F9-4741-AACD-2BECB5E8D879}" dt="2021-05-10T06:10:34.986" v="2782" actId="26606"/>
          <ac:spMkLst>
            <pc:docMk/>
            <pc:sldMk cId="2624700488" sldId="261"/>
            <ac:spMk id="15" creationId="{D3F51FEB-38FB-4F6C-9F7B-2F2AFAB65463}"/>
          </ac:spMkLst>
        </pc:spChg>
        <pc:spChg chg="add del">
          <ac:chgData name="村上 広樹" userId="2413674146262dd0" providerId="LiveId" clId="{419AD27A-59F9-4741-AACD-2BECB5E8D879}" dt="2021-05-10T06:10:34.986" v="2782" actId="26606"/>
          <ac:spMkLst>
            <pc:docMk/>
            <pc:sldMk cId="2624700488" sldId="261"/>
            <ac:spMk id="17" creationId="{1E547BA6-BAE0-43BB-A7CA-60F69CE252F0}"/>
          </ac:spMkLst>
        </pc:spChg>
      </pc:sldChg>
      <pc:sldChg chg="del">
        <pc:chgData name="村上 広樹" userId="2413674146262dd0" providerId="LiveId" clId="{419AD27A-59F9-4741-AACD-2BECB5E8D879}" dt="2021-05-10T05:32:36.275" v="389" actId="2696"/>
        <pc:sldMkLst>
          <pc:docMk/>
          <pc:sldMk cId="4113501454" sldId="261"/>
        </pc:sldMkLst>
      </pc:sldChg>
      <pc:sldChg chg="addSp modSp new mod setBg modShow">
        <pc:chgData name="村上 広樹" userId="2413674146262dd0" providerId="LiveId" clId="{419AD27A-59F9-4741-AACD-2BECB5E8D879}" dt="2021-05-18T13:07:31.955" v="4495" actId="729"/>
        <pc:sldMkLst>
          <pc:docMk/>
          <pc:sldMk cId="756325396" sldId="262"/>
        </pc:sldMkLst>
        <pc:spChg chg="mod">
          <ac:chgData name="村上 広樹" userId="2413674146262dd0" providerId="LiveId" clId="{419AD27A-59F9-4741-AACD-2BECB5E8D879}" dt="2021-05-10T05:58:29.370" v="2696" actId="26606"/>
          <ac:spMkLst>
            <pc:docMk/>
            <pc:sldMk cId="756325396" sldId="262"/>
            <ac:spMk id="2" creationId="{9BACB240-1610-4141-B327-7CE0715621E5}"/>
          </ac:spMkLst>
        </pc:spChg>
        <pc:spChg chg="mod">
          <ac:chgData name="村上 広樹" userId="2413674146262dd0" providerId="LiveId" clId="{419AD27A-59F9-4741-AACD-2BECB5E8D879}" dt="2021-05-10T06:05:32.028" v="2780" actId="20577"/>
          <ac:spMkLst>
            <pc:docMk/>
            <pc:sldMk cId="756325396" sldId="262"/>
            <ac:spMk id="3" creationId="{ED864C70-6987-4CB4-9FC0-A733C4F5CAE3}"/>
          </ac:spMkLst>
        </pc:spChg>
        <pc:spChg chg="mod ord">
          <ac:chgData name="村上 広樹" userId="2413674146262dd0" providerId="LiveId" clId="{419AD27A-59F9-4741-AACD-2BECB5E8D879}" dt="2021-05-10T05:58:29.370" v="2696" actId="26606"/>
          <ac:spMkLst>
            <pc:docMk/>
            <pc:sldMk cId="756325396" sldId="262"/>
            <ac:spMk id="4" creationId="{58713B13-CEBE-413B-A3AB-82C73C0C9B91}"/>
          </ac:spMkLst>
        </pc:spChg>
        <pc:spChg chg="add mod">
          <ac:chgData name="村上 広樹" userId="2413674146262dd0" providerId="LiveId" clId="{419AD27A-59F9-4741-AACD-2BECB5E8D879}" dt="2021-05-10T05:59:13.955" v="2727" actId="1076"/>
          <ac:spMkLst>
            <pc:docMk/>
            <pc:sldMk cId="756325396" sldId="262"/>
            <ac:spMk id="7" creationId="{DE1CD5B4-796E-4A5D-A0BA-0215CA2F87B9}"/>
          </ac:spMkLst>
        </pc:spChg>
        <pc:spChg chg="add">
          <ac:chgData name="村上 広樹" userId="2413674146262dd0" providerId="LiveId" clId="{419AD27A-59F9-4741-AACD-2BECB5E8D879}" dt="2021-05-10T05:58:29.370" v="2696" actId="26606"/>
          <ac:spMkLst>
            <pc:docMk/>
            <pc:sldMk cId="756325396" sldId="262"/>
            <ac:spMk id="11" creationId="{46F7435D-E3DB-47B1-BA61-B00ACC83A9DE}"/>
          </ac:spMkLst>
        </pc:spChg>
        <pc:spChg chg="add">
          <ac:chgData name="村上 広樹" userId="2413674146262dd0" providerId="LiveId" clId="{419AD27A-59F9-4741-AACD-2BECB5E8D879}" dt="2021-05-10T05:58:29.370" v="2696" actId="26606"/>
          <ac:spMkLst>
            <pc:docMk/>
            <pc:sldMk cId="756325396" sldId="262"/>
            <ac:spMk id="13" creationId="{F263A0B5-F8C4-4116-809F-78A768EA79A6}"/>
          </ac:spMkLst>
        </pc:spChg>
        <pc:picChg chg="add mod">
          <ac:chgData name="村上 広樹" userId="2413674146262dd0" providerId="LiveId" clId="{419AD27A-59F9-4741-AACD-2BECB5E8D879}" dt="2021-05-10T05:58:40.258" v="2698" actId="1076"/>
          <ac:picMkLst>
            <pc:docMk/>
            <pc:sldMk cId="756325396" sldId="262"/>
            <ac:picMk id="6" creationId="{DD1E140E-156B-4D4D-B7DB-AC96DA3DADA5}"/>
          </ac:picMkLst>
        </pc:picChg>
      </pc:sldChg>
      <pc:sldChg chg="del">
        <pc:chgData name="村上 広樹" userId="2413674146262dd0" providerId="LiveId" clId="{419AD27A-59F9-4741-AACD-2BECB5E8D879}" dt="2021-05-10T05:32:38.271" v="390" actId="2696"/>
        <pc:sldMkLst>
          <pc:docMk/>
          <pc:sldMk cId="1070592069" sldId="262"/>
        </pc:sldMkLst>
      </pc:sldChg>
      <pc:sldChg chg="del">
        <pc:chgData name="村上 広樹" userId="2413674146262dd0" providerId="LiveId" clId="{419AD27A-59F9-4741-AACD-2BECB5E8D879}" dt="2021-05-10T05:32:54.177" v="393" actId="2696"/>
        <pc:sldMkLst>
          <pc:docMk/>
          <pc:sldMk cId="3495106550" sldId="263"/>
        </pc:sldMkLst>
      </pc:sldChg>
      <pc:sldChg chg="addSp delSp modSp new mod ord">
        <pc:chgData name="村上 広樹" userId="2413674146262dd0" providerId="LiveId" clId="{419AD27A-59F9-4741-AACD-2BECB5E8D879}" dt="2021-05-18T13:06:57.907" v="4491" actId="20577"/>
        <pc:sldMkLst>
          <pc:docMk/>
          <pc:sldMk cId="3603678967" sldId="263"/>
        </pc:sldMkLst>
        <pc:spChg chg="mod">
          <ac:chgData name="村上 広樹" userId="2413674146262dd0" providerId="LiveId" clId="{419AD27A-59F9-4741-AACD-2BECB5E8D879}" dt="2021-05-17T03:29:28.064" v="2802" actId="20577"/>
          <ac:spMkLst>
            <pc:docMk/>
            <pc:sldMk cId="3603678967" sldId="263"/>
            <ac:spMk id="2" creationId="{6082E392-4209-4320-85BB-C1002DEF3E63}"/>
          </ac:spMkLst>
        </pc:spChg>
        <pc:spChg chg="mod">
          <ac:chgData name="村上 広樹" userId="2413674146262dd0" providerId="LiveId" clId="{419AD27A-59F9-4741-AACD-2BECB5E8D879}" dt="2021-05-18T13:06:57.907" v="4491" actId="20577"/>
          <ac:spMkLst>
            <pc:docMk/>
            <pc:sldMk cId="3603678967" sldId="263"/>
            <ac:spMk id="3" creationId="{25539778-5FA6-4186-B791-AB46C259870E}"/>
          </ac:spMkLst>
        </pc:spChg>
        <pc:picChg chg="add del mod">
          <ac:chgData name="村上 広樹" userId="2413674146262dd0" providerId="LiveId" clId="{419AD27A-59F9-4741-AACD-2BECB5E8D879}" dt="2021-05-17T04:19:45.273" v="3203" actId="478"/>
          <ac:picMkLst>
            <pc:docMk/>
            <pc:sldMk cId="3603678967" sldId="263"/>
            <ac:picMk id="6" creationId="{31CF49EC-BB33-4C7B-9D71-5F5CFF92EE7C}"/>
          </ac:picMkLst>
        </pc:picChg>
        <pc:picChg chg="add mod">
          <ac:chgData name="村上 広樹" userId="2413674146262dd0" providerId="LiveId" clId="{419AD27A-59F9-4741-AACD-2BECB5E8D879}" dt="2021-05-17T04:20:38.911" v="3213" actId="1582"/>
          <ac:picMkLst>
            <pc:docMk/>
            <pc:sldMk cId="3603678967" sldId="263"/>
            <ac:picMk id="8" creationId="{3B933E2D-2F58-400F-9863-7FF118C2190D}"/>
          </ac:picMkLst>
        </pc:picChg>
      </pc:sldChg>
      <pc:sldChg chg="del">
        <pc:chgData name="村上 広樹" userId="2413674146262dd0" providerId="LiveId" clId="{419AD27A-59F9-4741-AACD-2BECB5E8D879}" dt="2021-05-10T05:32:40.131" v="391" actId="2696"/>
        <pc:sldMkLst>
          <pc:docMk/>
          <pc:sldMk cId="2524150875" sldId="264"/>
        </pc:sldMkLst>
      </pc:sldChg>
      <pc:sldChg chg="modSp new mod">
        <pc:chgData name="村上 広樹" userId="2413674146262dd0" providerId="LiveId" clId="{419AD27A-59F9-4741-AACD-2BECB5E8D879}" dt="2021-05-18T12:48:27.928" v="3872" actId="20577"/>
        <pc:sldMkLst>
          <pc:docMk/>
          <pc:sldMk cId="2740702378" sldId="264"/>
        </pc:sldMkLst>
        <pc:spChg chg="mod">
          <ac:chgData name="村上 広樹" userId="2413674146262dd0" providerId="LiveId" clId="{419AD27A-59F9-4741-AACD-2BECB5E8D879}" dt="2021-05-17T03:48:27.227" v="2906" actId="20577"/>
          <ac:spMkLst>
            <pc:docMk/>
            <pc:sldMk cId="2740702378" sldId="264"/>
            <ac:spMk id="2" creationId="{E46EB514-CEE7-43C3-A7CA-3C416FC2F421}"/>
          </ac:spMkLst>
        </pc:spChg>
        <pc:spChg chg="mod">
          <ac:chgData name="村上 広樹" userId="2413674146262dd0" providerId="LiveId" clId="{419AD27A-59F9-4741-AACD-2BECB5E8D879}" dt="2021-05-18T12:48:27.928" v="3872" actId="20577"/>
          <ac:spMkLst>
            <pc:docMk/>
            <pc:sldMk cId="2740702378" sldId="264"/>
            <ac:spMk id="3" creationId="{09388084-5782-44DF-AE55-3E1F1CA541E4}"/>
          </ac:spMkLst>
        </pc:spChg>
      </pc:sldChg>
      <pc:sldChg chg="del">
        <pc:chgData name="村上 広樹" userId="2413674146262dd0" providerId="LiveId" clId="{419AD27A-59F9-4741-AACD-2BECB5E8D879}" dt="2021-05-10T05:32:54.177" v="393" actId="2696"/>
        <pc:sldMkLst>
          <pc:docMk/>
          <pc:sldMk cId="493459206" sldId="265"/>
        </pc:sldMkLst>
      </pc:sldChg>
      <pc:sldChg chg="addSp modSp new mod">
        <pc:chgData name="村上 広樹" userId="2413674146262dd0" providerId="LiveId" clId="{419AD27A-59F9-4741-AACD-2BECB5E8D879}" dt="2021-05-18T12:58:51.134" v="3928" actId="1076"/>
        <pc:sldMkLst>
          <pc:docMk/>
          <pc:sldMk cId="1010814536" sldId="265"/>
        </pc:sldMkLst>
        <pc:spChg chg="mod">
          <ac:chgData name="村上 広樹" userId="2413674146262dd0" providerId="LiveId" clId="{419AD27A-59F9-4741-AACD-2BECB5E8D879}" dt="2021-05-18T12:58:51.134" v="3928" actId="1076"/>
          <ac:spMkLst>
            <pc:docMk/>
            <pc:sldMk cId="1010814536" sldId="265"/>
            <ac:spMk id="2" creationId="{0B287680-6510-47C9-B381-576649A42496}"/>
          </ac:spMkLst>
        </pc:spChg>
        <pc:spChg chg="mod">
          <ac:chgData name="村上 広樹" userId="2413674146262dd0" providerId="LiveId" clId="{419AD27A-59F9-4741-AACD-2BECB5E8D879}" dt="2021-05-18T12:58:26.020" v="3920" actId="5793"/>
          <ac:spMkLst>
            <pc:docMk/>
            <pc:sldMk cId="1010814536" sldId="265"/>
            <ac:spMk id="3" creationId="{6012C460-1040-4627-9BD4-DFD0964A1A08}"/>
          </ac:spMkLst>
        </pc:spChg>
        <pc:picChg chg="add mod">
          <ac:chgData name="村上 広樹" userId="2413674146262dd0" providerId="LiveId" clId="{419AD27A-59F9-4741-AACD-2BECB5E8D879}" dt="2021-05-18T12:58:50.042" v="3927" actId="1076"/>
          <ac:picMkLst>
            <pc:docMk/>
            <pc:sldMk cId="1010814536" sldId="265"/>
            <ac:picMk id="6" creationId="{8F051011-C78B-4279-96BC-5D002E0B3AA3}"/>
          </ac:picMkLst>
        </pc:picChg>
      </pc:sldChg>
      <pc:sldChg chg="modSp new mod">
        <pc:chgData name="村上 広樹" userId="2413674146262dd0" providerId="LiveId" clId="{419AD27A-59F9-4741-AACD-2BECB5E8D879}" dt="2021-05-18T13:01:37.998" v="4356" actId="20577"/>
        <pc:sldMkLst>
          <pc:docMk/>
          <pc:sldMk cId="476895932" sldId="266"/>
        </pc:sldMkLst>
        <pc:spChg chg="mod">
          <ac:chgData name="村上 広樹" userId="2413674146262dd0" providerId="LiveId" clId="{419AD27A-59F9-4741-AACD-2BECB5E8D879}" dt="2021-05-18T12:59:19.080" v="3940" actId="20577"/>
          <ac:spMkLst>
            <pc:docMk/>
            <pc:sldMk cId="476895932" sldId="266"/>
            <ac:spMk id="2" creationId="{5EDBCEA7-A913-48CD-B031-354D5A9883F8}"/>
          </ac:spMkLst>
        </pc:spChg>
        <pc:spChg chg="mod">
          <ac:chgData name="村上 広樹" userId="2413674146262dd0" providerId="LiveId" clId="{419AD27A-59F9-4741-AACD-2BECB5E8D879}" dt="2021-05-18T13:01:37.998" v="4356" actId="20577"/>
          <ac:spMkLst>
            <pc:docMk/>
            <pc:sldMk cId="476895932" sldId="266"/>
            <ac:spMk id="3" creationId="{FDB09B6E-A233-457C-9A25-5672DF27F94B}"/>
          </ac:spMkLst>
        </pc:spChg>
      </pc:sldChg>
      <pc:sldChg chg="del">
        <pc:chgData name="村上 広樹" userId="2413674146262dd0" providerId="LiveId" clId="{419AD27A-59F9-4741-AACD-2BECB5E8D879}" dt="2021-05-10T05:32:54.177" v="393" actId="2696"/>
        <pc:sldMkLst>
          <pc:docMk/>
          <pc:sldMk cId="2254647285" sldId="266"/>
        </pc:sldMkLst>
      </pc:sldChg>
      <pc:sldChg chg="modSp new mod">
        <pc:chgData name="村上 広樹" userId="2413674146262dd0" providerId="LiveId" clId="{419AD27A-59F9-4741-AACD-2BECB5E8D879}" dt="2021-05-19T13:11:12.738" v="5448" actId="20577"/>
        <pc:sldMkLst>
          <pc:docMk/>
          <pc:sldMk cId="10469620" sldId="267"/>
        </pc:sldMkLst>
        <pc:spChg chg="mod">
          <ac:chgData name="村上 広樹" userId="2413674146262dd0" providerId="LiveId" clId="{419AD27A-59F9-4741-AACD-2BECB5E8D879}" dt="2021-05-18T13:19:54.489" v="4503" actId="20577"/>
          <ac:spMkLst>
            <pc:docMk/>
            <pc:sldMk cId="10469620" sldId="267"/>
            <ac:spMk id="2" creationId="{7421364A-D62C-4D61-96F2-F32B43B7C759}"/>
          </ac:spMkLst>
        </pc:spChg>
        <pc:spChg chg="mod">
          <ac:chgData name="村上 広樹" userId="2413674146262dd0" providerId="LiveId" clId="{419AD27A-59F9-4741-AACD-2BECB5E8D879}" dt="2021-05-19T13:11:12.738" v="5448" actId="20577"/>
          <ac:spMkLst>
            <pc:docMk/>
            <pc:sldMk cId="10469620" sldId="267"/>
            <ac:spMk id="3" creationId="{B18B9FD7-0D00-4649-9C1F-97C17D6493AA}"/>
          </ac:spMkLst>
        </pc:spChg>
      </pc:sldChg>
      <pc:sldChg chg="del">
        <pc:chgData name="村上 広樹" userId="2413674146262dd0" providerId="LiveId" clId="{419AD27A-59F9-4741-AACD-2BECB5E8D879}" dt="2021-05-10T05:32:54.177" v="393" actId="2696"/>
        <pc:sldMkLst>
          <pc:docMk/>
          <pc:sldMk cId="2217768849" sldId="267"/>
        </pc:sldMkLst>
      </pc:sldChg>
      <pc:sldChg chg="del">
        <pc:chgData name="村上 広樹" userId="2413674146262dd0" providerId="LiveId" clId="{419AD27A-59F9-4741-AACD-2BECB5E8D879}" dt="2021-05-10T05:32:54.177" v="393" actId="2696"/>
        <pc:sldMkLst>
          <pc:docMk/>
          <pc:sldMk cId="179956340" sldId="268"/>
        </pc:sldMkLst>
      </pc:sldChg>
      <pc:sldChg chg="modSp new mod">
        <pc:chgData name="村上 広樹" userId="2413674146262dd0" providerId="LiveId" clId="{419AD27A-59F9-4741-AACD-2BECB5E8D879}" dt="2021-05-19T12:45:43.697" v="5311" actId="20577"/>
        <pc:sldMkLst>
          <pc:docMk/>
          <pc:sldMk cId="2315399131" sldId="268"/>
        </pc:sldMkLst>
        <pc:spChg chg="mod">
          <ac:chgData name="村上 広樹" userId="2413674146262dd0" providerId="LiveId" clId="{419AD27A-59F9-4741-AACD-2BECB5E8D879}" dt="2021-05-18T13:41:50.117" v="4636" actId="20577"/>
          <ac:spMkLst>
            <pc:docMk/>
            <pc:sldMk cId="2315399131" sldId="268"/>
            <ac:spMk id="2" creationId="{1D0F2939-956C-41D7-BE2B-A4728F1A2680}"/>
          </ac:spMkLst>
        </pc:spChg>
        <pc:spChg chg="mod">
          <ac:chgData name="村上 広樹" userId="2413674146262dd0" providerId="LiveId" clId="{419AD27A-59F9-4741-AACD-2BECB5E8D879}" dt="2021-05-19T12:45:43.697" v="5311" actId="20577"/>
          <ac:spMkLst>
            <pc:docMk/>
            <pc:sldMk cId="2315399131" sldId="268"/>
            <ac:spMk id="3" creationId="{13B05683-D3F6-4476-B161-57E55C0ABF72}"/>
          </ac:spMkLst>
        </pc:spChg>
      </pc:sldChg>
      <pc:sldChg chg="modSp new mod">
        <pc:chgData name="村上 広樹" userId="2413674146262dd0" providerId="LiveId" clId="{419AD27A-59F9-4741-AACD-2BECB5E8D879}" dt="2021-05-19T13:13:40.751" v="5539" actId="20577"/>
        <pc:sldMkLst>
          <pc:docMk/>
          <pc:sldMk cId="1683364458" sldId="269"/>
        </pc:sldMkLst>
        <pc:spChg chg="mod">
          <ac:chgData name="村上 広樹" userId="2413674146262dd0" providerId="LiveId" clId="{419AD27A-59F9-4741-AACD-2BECB5E8D879}" dt="2021-05-19T12:46:31.639" v="5341" actId="20577"/>
          <ac:spMkLst>
            <pc:docMk/>
            <pc:sldMk cId="1683364458" sldId="269"/>
            <ac:spMk id="2" creationId="{1FC15CE8-4222-460A-86FF-61AB2E451F81}"/>
          </ac:spMkLst>
        </pc:spChg>
        <pc:spChg chg="mod">
          <ac:chgData name="村上 広樹" userId="2413674146262dd0" providerId="LiveId" clId="{419AD27A-59F9-4741-AACD-2BECB5E8D879}" dt="2021-05-19T13:13:40.751" v="5539" actId="20577"/>
          <ac:spMkLst>
            <pc:docMk/>
            <pc:sldMk cId="1683364458" sldId="269"/>
            <ac:spMk id="3" creationId="{D29BA6FF-D74A-4929-94A5-38323188C185}"/>
          </ac:spMkLst>
        </pc:spChg>
      </pc:sldChg>
      <pc:sldChg chg="del">
        <pc:chgData name="村上 広樹" userId="2413674146262dd0" providerId="LiveId" clId="{419AD27A-59F9-4741-AACD-2BECB5E8D879}" dt="2021-05-10T05:32:54.177" v="393" actId="2696"/>
        <pc:sldMkLst>
          <pc:docMk/>
          <pc:sldMk cId="2511719322" sldId="269"/>
        </pc:sldMkLst>
      </pc:sldChg>
      <pc:sldChg chg="del">
        <pc:chgData name="村上 広樹" userId="2413674146262dd0" providerId="LiveId" clId="{419AD27A-59F9-4741-AACD-2BECB5E8D879}" dt="2021-05-10T05:32:54.177" v="393" actId="2696"/>
        <pc:sldMkLst>
          <pc:docMk/>
          <pc:sldMk cId="694096707" sldId="270"/>
        </pc:sldMkLst>
      </pc:sldChg>
      <pc:sldChg chg="modSp new mod ord">
        <pc:chgData name="村上 広樹" userId="2413674146262dd0" providerId="LiveId" clId="{419AD27A-59F9-4741-AACD-2BECB5E8D879}" dt="2021-05-22T02:04:17.485" v="5679" actId="20577"/>
        <pc:sldMkLst>
          <pc:docMk/>
          <pc:sldMk cId="1495522313" sldId="270"/>
        </pc:sldMkLst>
        <pc:spChg chg="mod">
          <ac:chgData name="村上 広樹" userId="2413674146262dd0" providerId="LiveId" clId="{419AD27A-59F9-4741-AACD-2BECB5E8D879}" dt="2021-05-22T02:04:17.485" v="5679" actId="20577"/>
          <ac:spMkLst>
            <pc:docMk/>
            <pc:sldMk cId="1495522313" sldId="270"/>
            <ac:spMk id="2" creationId="{50EBAB55-15C5-4438-84BB-42D304593933}"/>
          </ac:spMkLst>
        </pc:spChg>
        <pc:spChg chg="mod">
          <ac:chgData name="村上 広樹" userId="2413674146262dd0" providerId="LiveId" clId="{419AD27A-59F9-4741-AACD-2BECB5E8D879}" dt="2021-05-22T02:04:12.962" v="5663" actId="20577"/>
          <ac:spMkLst>
            <pc:docMk/>
            <pc:sldMk cId="1495522313" sldId="270"/>
            <ac:spMk id="3" creationId="{3C2C3647-89AB-4F25-BC95-F24D31CDD2E0}"/>
          </ac:spMkLst>
        </pc:spChg>
      </pc:sldChg>
      <pc:sldChg chg="del">
        <pc:chgData name="村上 広樹" userId="2413674146262dd0" providerId="LiveId" clId="{419AD27A-59F9-4741-AACD-2BECB5E8D879}" dt="2021-05-10T05:32:54.177" v="393" actId="2696"/>
        <pc:sldMkLst>
          <pc:docMk/>
          <pc:sldMk cId="3150218888" sldId="271"/>
        </pc:sldMkLst>
      </pc:sldChg>
      <pc:sldChg chg="del">
        <pc:chgData name="村上 広樹" userId="2413674146262dd0" providerId="LiveId" clId="{419AD27A-59F9-4741-AACD-2BECB5E8D879}" dt="2021-05-10T05:32:54.177" v="393" actId="2696"/>
        <pc:sldMkLst>
          <pc:docMk/>
          <pc:sldMk cId="272617256" sldId="272"/>
        </pc:sldMkLst>
      </pc:sldChg>
      <pc:sldChg chg="add del">
        <pc:chgData name="村上 広樹" userId="2413674146262dd0" providerId="LiveId" clId="{419AD27A-59F9-4741-AACD-2BECB5E8D879}" dt="2021-05-10T05:32:54.177" v="393" actId="2696"/>
        <pc:sldMkLst>
          <pc:docMk/>
          <pc:sldMk cId="662314039" sldId="273"/>
        </pc:sldMkLst>
      </pc:sldChg>
    </pc:docChg>
  </pc:docChgLst>
</pc:chgInfo>
</file>

<file path=ppt/media/image1.png>
</file>

<file path=ppt/media/image2.tmp>
</file>

<file path=ppt/media/image3.tmp>
</file>

<file path=ppt/media/image4.tmp>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9A352A-075F-4D14-8F63-86DB6B0D764D}" type="datetimeFigureOut">
              <a:rPr kumimoji="1" lang="ja-JP" altLang="en-US" smtClean="0"/>
              <a:t>2021/5/22</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6A5298-3B04-497D-89EB-5B0D10BCA93D}" type="slidenum">
              <a:rPr kumimoji="1" lang="ja-JP" altLang="en-US" smtClean="0"/>
              <a:t>‹#›</a:t>
            </a:fld>
            <a:endParaRPr kumimoji="1" lang="ja-JP" altLang="en-US"/>
          </a:p>
        </p:txBody>
      </p:sp>
    </p:spTree>
    <p:extLst>
      <p:ext uri="{BB962C8B-B14F-4D97-AF65-F5344CB8AC3E}">
        <p14:creationId xmlns:p14="http://schemas.microsoft.com/office/powerpoint/2010/main" val="113314546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D1458ED-A7A6-4D0C-909E-27B2089F3CF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171A9C72-95F7-42CA-847C-B44D2A3F19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2FE1AD5B-EB5D-4A9A-AAE1-2B4A4060A4D6}"/>
              </a:ext>
            </a:extLst>
          </p:cNvPr>
          <p:cNvSpPr>
            <a:spLocks noGrp="1"/>
          </p:cNvSpPr>
          <p:nvPr>
            <p:ph type="dt" sz="half" idx="10"/>
          </p:nvPr>
        </p:nvSpPr>
        <p:spPr/>
        <p:txBody>
          <a:bodyPr/>
          <a:lstStyle/>
          <a:p>
            <a:fld id="{E52EF7C7-DB31-460F-8CB9-C66E58750CA1}"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4F6C5841-96B6-4EDE-ABC3-1C3D0C7C585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ADE19A6-55CB-449C-95BC-EB1094C0DA90}"/>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526005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CFD112F-E0B8-414E-8CE3-0007E970B5FA}"/>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6616CF7-9BA8-47FB-97CF-F104A46181D3}"/>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1F1FFC7-8C22-4137-A68E-EA2A2A8C2A41}"/>
              </a:ext>
            </a:extLst>
          </p:cNvPr>
          <p:cNvSpPr>
            <a:spLocks noGrp="1"/>
          </p:cNvSpPr>
          <p:nvPr>
            <p:ph type="dt" sz="half" idx="10"/>
          </p:nvPr>
        </p:nvSpPr>
        <p:spPr/>
        <p:txBody>
          <a:bodyPr/>
          <a:lstStyle/>
          <a:p>
            <a:fld id="{4AE542C5-471E-4E75-ADB3-A2F1BF6AF3C2}"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F005C3EC-AF00-4717-8D15-E785AABB930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DAC9E2B-85F6-4A93-A433-C491E577EF40}"/>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729634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1BD928D-DE56-486B-B7BD-3B8EA2FA1C97}"/>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B9CD3194-5670-40F4-B3B3-4F8898B85D57}"/>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7E3E827-4539-4EE3-A507-CAEB4A0E6F2D}"/>
              </a:ext>
            </a:extLst>
          </p:cNvPr>
          <p:cNvSpPr>
            <a:spLocks noGrp="1"/>
          </p:cNvSpPr>
          <p:nvPr>
            <p:ph type="dt" sz="half" idx="10"/>
          </p:nvPr>
        </p:nvSpPr>
        <p:spPr/>
        <p:txBody>
          <a:bodyPr/>
          <a:lstStyle/>
          <a:p>
            <a:fld id="{0124030B-27BF-4112-BEAA-ED7A5A914035}"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12CD141D-3B9E-4F2B-818F-097287F784B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FC0CF8B-6E9D-4817-AE61-4C1B87B3D965}"/>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212789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5A77FB-0565-4DB4-BB8B-6AF8F0831AA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82339E8-0541-4427-9B19-A8EAF1DDE71E}"/>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5515F7AB-DC16-4FFF-B47D-1A1DF88790C6}"/>
              </a:ext>
            </a:extLst>
          </p:cNvPr>
          <p:cNvSpPr>
            <a:spLocks noGrp="1"/>
          </p:cNvSpPr>
          <p:nvPr>
            <p:ph type="dt" sz="half" idx="10"/>
          </p:nvPr>
        </p:nvSpPr>
        <p:spPr/>
        <p:txBody>
          <a:bodyPr/>
          <a:lstStyle/>
          <a:p>
            <a:fld id="{EE8D1067-1BD5-4036-A655-F3F420A55264}"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61D49F29-419B-4907-A29E-F04EAE9FC3F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D19F249-976D-4F1E-ADE3-936CF24559B3}"/>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15746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02E3D5-A966-4684-90AB-A3C9EDF6D7C0}"/>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31E9A2A-BFE6-42A8-8E49-518228C818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3FC3EDD-CF46-49DA-87B6-81D3E576F99C}"/>
              </a:ext>
            </a:extLst>
          </p:cNvPr>
          <p:cNvSpPr>
            <a:spLocks noGrp="1"/>
          </p:cNvSpPr>
          <p:nvPr>
            <p:ph type="dt" sz="half" idx="10"/>
          </p:nvPr>
        </p:nvSpPr>
        <p:spPr/>
        <p:txBody>
          <a:bodyPr/>
          <a:lstStyle/>
          <a:p>
            <a:fld id="{7126EC45-5405-4BF6-A6D4-15856F5D8142}"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F52D5749-3583-4F67-93AE-CFF360C9978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9851522-3C17-4A3D-B5D6-82D7CEF59BF4}"/>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447077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B7B09F-EA9C-4E2E-9E33-E43AB6BD5D6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7F38A576-77DD-41E4-8EFC-C57A9568F0AE}"/>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66F39E4E-AC8C-441E-9AEC-EBE60A756D64}"/>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19D6415B-36AA-439B-9C3C-0429C2053CE0}"/>
              </a:ext>
            </a:extLst>
          </p:cNvPr>
          <p:cNvSpPr>
            <a:spLocks noGrp="1"/>
          </p:cNvSpPr>
          <p:nvPr>
            <p:ph type="dt" sz="half" idx="10"/>
          </p:nvPr>
        </p:nvSpPr>
        <p:spPr/>
        <p:txBody>
          <a:bodyPr/>
          <a:lstStyle/>
          <a:p>
            <a:fld id="{3958C763-E7D7-4CFC-8D25-22E9C5144414}" type="datetime1">
              <a:rPr kumimoji="1" lang="ja-JP" altLang="en-US" smtClean="0"/>
              <a:t>2021/5/22</a:t>
            </a:fld>
            <a:endParaRPr kumimoji="1" lang="ja-JP" altLang="en-US"/>
          </a:p>
        </p:txBody>
      </p:sp>
      <p:sp>
        <p:nvSpPr>
          <p:cNvPr id="6" name="フッター プレースホルダー 5">
            <a:extLst>
              <a:ext uri="{FF2B5EF4-FFF2-40B4-BE49-F238E27FC236}">
                <a16:creationId xmlns:a16="http://schemas.microsoft.com/office/drawing/2014/main" id="{D83CE811-F320-4D91-9C1B-078A8597250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EA7D544-671C-4558-B760-8BBC39DEBD54}"/>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835829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AFBA07-30DB-4EAE-A181-7ECAACA54958}"/>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7A55D0F-EB0F-46E5-9883-E2887C56CA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9733022E-959E-4590-8586-686D57E1599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3F290564-30B4-46B2-B44E-134C36D880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8D333590-8610-4766-87FF-22B33BE5EB9B}"/>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B23D56BE-859A-4AAE-98AF-A177CDCE5396}"/>
              </a:ext>
            </a:extLst>
          </p:cNvPr>
          <p:cNvSpPr>
            <a:spLocks noGrp="1"/>
          </p:cNvSpPr>
          <p:nvPr>
            <p:ph type="dt" sz="half" idx="10"/>
          </p:nvPr>
        </p:nvSpPr>
        <p:spPr/>
        <p:txBody>
          <a:bodyPr/>
          <a:lstStyle/>
          <a:p>
            <a:fld id="{9794B542-B803-448C-996A-D3A293CC4426}" type="datetime1">
              <a:rPr kumimoji="1" lang="ja-JP" altLang="en-US" smtClean="0"/>
              <a:t>2021/5/22</a:t>
            </a:fld>
            <a:endParaRPr kumimoji="1" lang="ja-JP" altLang="en-US"/>
          </a:p>
        </p:txBody>
      </p:sp>
      <p:sp>
        <p:nvSpPr>
          <p:cNvPr id="8" name="フッター プレースホルダー 7">
            <a:extLst>
              <a:ext uri="{FF2B5EF4-FFF2-40B4-BE49-F238E27FC236}">
                <a16:creationId xmlns:a16="http://schemas.microsoft.com/office/drawing/2014/main" id="{D3AE6EEA-CBA0-4559-B90F-C7048ED6400A}"/>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8FDAD7A-E751-4612-9D67-A572CD9EF878}"/>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3047218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01595B-8706-4845-85B7-D762021F80B8}"/>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80037EC-46DC-469E-8CBC-0B5AF85FBBF4}"/>
              </a:ext>
            </a:extLst>
          </p:cNvPr>
          <p:cNvSpPr>
            <a:spLocks noGrp="1"/>
          </p:cNvSpPr>
          <p:nvPr>
            <p:ph type="dt" sz="half" idx="10"/>
          </p:nvPr>
        </p:nvSpPr>
        <p:spPr/>
        <p:txBody>
          <a:bodyPr/>
          <a:lstStyle/>
          <a:p>
            <a:fld id="{74E87749-7BB9-4196-A832-C4C01E3666B1}" type="datetime1">
              <a:rPr kumimoji="1" lang="ja-JP" altLang="en-US" smtClean="0"/>
              <a:t>2021/5/22</a:t>
            </a:fld>
            <a:endParaRPr kumimoji="1" lang="ja-JP" altLang="en-US"/>
          </a:p>
        </p:txBody>
      </p:sp>
      <p:sp>
        <p:nvSpPr>
          <p:cNvPr id="4" name="フッター プレースホルダー 3">
            <a:extLst>
              <a:ext uri="{FF2B5EF4-FFF2-40B4-BE49-F238E27FC236}">
                <a16:creationId xmlns:a16="http://schemas.microsoft.com/office/drawing/2014/main" id="{031B15E3-8080-4C14-87C3-342464E0A93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D9F9307-E663-4D76-91E8-292B402A7D3E}"/>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824875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4CC75049-299B-412F-97D4-7ACE1B997F73}"/>
              </a:ext>
            </a:extLst>
          </p:cNvPr>
          <p:cNvSpPr>
            <a:spLocks noGrp="1"/>
          </p:cNvSpPr>
          <p:nvPr>
            <p:ph type="dt" sz="half" idx="10"/>
          </p:nvPr>
        </p:nvSpPr>
        <p:spPr/>
        <p:txBody>
          <a:bodyPr/>
          <a:lstStyle/>
          <a:p>
            <a:fld id="{50BE1AA4-3BA3-4A33-9D6C-5E03C7B0698D}" type="datetime1">
              <a:rPr kumimoji="1" lang="ja-JP" altLang="en-US" smtClean="0"/>
              <a:t>2021/5/22</a:t>
            </a:fld>
            <a:endParaRPr kumimoji="1" lang="ja-JP" altLang="en-US"/>
          </a:p>
        </p:txBody>
      </p:sp>
      <p:sp>
        <p:nvSpPr>
          <p:cNvPr id="3" name="フッター プレースホルダー 2">
            <a:extLst>
              <a:ext uri="{FF2B5EF4-FFF2-40B4-BE49-F238E27FC236}">
                <a16:creationId xmlns:a16="http://schemas.microsoft.com/office/drawing/2014/main" id="{68D71354-3470-47DA-BFB0-A9BD13670487}"/>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B5309BB1-9E77-4621-BAE3-29698BD2AC62}"/>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4233981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E52EB7-23B1-45D1-8ADE-2A79A574DED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E7A0457-EB10-48BF-B40F-CA16DAA6E6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860C04F7-2368-4075-869C-9566C6CC7D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E64D1CC-2079-4737-86C0-51473A4A33E9}"/>
              </a:ext>
            </a:extLst>
          </p:cNvPr>
          <p:cNvSpPr>
            <a:spLocks noGrp="1"/>
          </p:cNvSpPr>
          <p:nvPr>
            <p:ph type="dt" sz="half" idx="10"/>
          </p:nvPr>
        </p:nvSpPr>
        <p:spPr/>
        <p:txBody>
          <a:bodyPr/>
          <a:lstStyle/>
          <a:p>
            <a:fld id="{5DB46B5C-B6B5-4FE6-A988-4566D22F6573}" type="datetime1">
              <a:rPr kumimoji="1" lang="ja-JP" altLang="en-US" smtClean="0"/>
              <a:t>2021/5/22</a:t>
            </a:fld>
            <a:endParaRPr kumimoji="1" lang="ja-JP" altLang="en-US"/>
          </a:p>
        </p:txBody>
      </p:sp>
      <p:sp>
        <p:nvSpPr>
          <p:cNvPr id="6" name="フッター プレースホルダー 5">
            <a:extLst>
              <a:ext uri="{FF2B5EF4-FFF2-40B4-BE49-F238E27FC236}">
                <a16:creationId xmlns:a16="http://schemas.microsoft.com/office/drawing/2014/main" id="{B1ACDED5-6C85-4264-806D-624193DDADB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CFB8152-1AF2-4399-9789-D402684E56ED}"/>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2278818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EFBEB6-1E4E-41C6-8530-05EAF0670C0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A3A7BAF-893F-4BF2-B66F-F21E256942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2AB209BD-6866-4F10-9247-1DA032037C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EE781D2-DD6D-4E83-B4E7-4DCF1D57F5BF}"/>
              </a:ext>
            </a:extLst>
          </p:cNvPr>
          <p:cNvSpPr>
            <a:spLocks noGrp="1"/>
          </p:cNvSpPr>
          <p:nvPr>
            <p:ph type="dt" sz="half" idx="10"/>
          </p:nvPr>
        </p:nvSpPr>
        <p:spPr/>
        <p:txBody>
          <a:bodyPr/>
          <a:lstStyle/>
          <a:p>
            <a:fld id="{6CE5F902-72BE-4859-9569-231545853FD1}" type="datetime1">
              <a:rPr kumimoji="1" lang="ja-JP" altLang="en-US" smtClean="0"/>
              <a:t>2021/5/22</a:t>
            </a:fld>
            <a:endParaRPr kumimoji="1" lang="ja-JP" altLang="en-US"/>
          </a:p>
        </p:txBody>
      </p:sp>
      <p:sp>
        <p:nvSpPr>
          <p:cNvPr id="6" name="フッター プレースホルダー 5">
            <a:extLst>
              <a:ext uri="{FF2B5EF4-FFF2-40B4-BE49-F238E27FC236}">
                <a16:creationId xmlns:a16="http://schemas.microsoft.com/office/drawing/2014/main" id="{A1886133-DD82-406C-96B8-88832CA39E6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2082CE6-F16E-4BDA-B200-B27E28BFB3F7}"/>
              </a:ext>
            </a:extLst>
          </p:cNvPr>
          <p:cNvSpPr>
            <a:spLocks noGrp="1"/>
          </p:cNvSpPr>
          <p:nvPr>
            <p:ph type="sldNum" sz="quarter" idx="12"/>
          </p:nvPr>
        </p:nvSpPr>
        <p:spPr/>
        <p:txBody>
          <a:body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915913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DA790726-869B-4609-8DB7-C796AE04DA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0D7644F-1FFE-43DD-A0C1-60B2B430DD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1A37D54-7B22-4596-A974-1D213F11B9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796D49-FEF2-4BD6-923B-C4F809871E81}" type="datetime1">
              <a:rPr kumimoji="1" lang="ja-JP" altLang="en-US" smtClean="0"/>
              <a:t>2021/5/22</a:t>
            </a:fld>
            <a:endParaRPr kumimoji="1" lang="ja-JP" altLang="en-US"/>
          </a:p>
        </p:txBody>
      </p:sp>
      <p:sp>
        <p:nvSpPr>
          <p:cNvPr id="5" name="フッター プレースホルダー 4">
            <a:extLst>
              <a:ext uri="{FF2B5EF4-FFF2-40B4-BE49-F238E27FC236}">
                <a16:creationId xmlns:a16="http://schemas.microsoft.com/office/drawing/2014/main" id="{26115DFC-3A1C-459D-A386-FE82667AC1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47050C7-1396-4CAF-A7DD-9A6C8DEFBF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5E125C-67B4-4022-BD12-42BB9401DEC9}" type="slidenum">
              <a:rPr kumimoji="1" lang="ja-JP" altLang="en-US" smtClean="0"/>
              <a:t>‹#›</a:t>
            </a:fld>
            <a:endParaRPr kumimoji="1" lang="ja-JP" altLang="en-US"/>
          </a:p>
        </p:txBody>
      </p:sp>
    </p:spTree>
    <p:extLst>
      <p:ext uri="{BB962C8B-B14F-4D97-AF65-F5344CB8AC3E}">
        <p14:creationId xmlns:p14="http://schemas.microsoft.com/office/powerpoint/2010/main" val="14520659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61EABA-5596-4BD3-AC6B-CAE45F16A1F1}"/>
              </a:ext>
            </a:extLst>
          </p:cNvPr>
          <p:cNvSpPr>
            <a:spLocks noGrp="1"/>
          </p:cNvSpPr>
          <p:nvPr>
            <p:ph type="ctrTitle"/>
          </p:nvPr>
        </p:nvSpPr>
        <p:spPr>
          <a:xfrm>
            <a:off x="6386209" y="585216"/>
            <a:ext cx="4961615" cy="3315112"/>
          </a:xfrm>
        </p:spPr>
        <p:txBody>
          <a:bodyPr>
            <a:normAutofit/>
          </a:bodyPr>
          <a:lstStyle/>
          <a:p>
            <a:pPr algn="l"/>
            <a:r>
              <a:rPr kumimoji="1" lang="en-US" altLang="ja-JP" sz="5200" dirty="0"/>
              <a:t>Python</a:t>
            </a:r>
            <a:r>
              <a:rPr kumimoji="1" lang="ja-JP" altLang="en-US" sz="5200" dirty="0"/>
              <a:t>班 第</a:t>
            </a:r>
            <a:r>
              <a:rPr kumimoji="1" lang="en-US" altLang="ja-JP" sz="5200" dirty="0"/>
              <a:t>4</a:t>
            </a:r>
            <a:r>
              <a:rPr kumimoji="1" lang="ja-JP" altLang="en-US" sz="5200" dirty="0"/>
              <a:t>回</a:t>
            </a:r>
          </a:p>
        </p:txBody>
      </p:sp>
      <p:sp>
        <p:nvSpPr>
          <p:cNvPr id="3" name="字幕 2">
            <a:extLst>
              <a:ext uri="{FF2B5EF4-FFF2-40B4-BE49-F238E27FC236}">
                <a16:creationId xmlns:a16="http://schemas.microsoft.com/office/drawing/2014/main" id="{529FEF05-79D5-4D97-ADA2-8AFEDF223D48}"/>
              </a:ext>
            </a:extLst>
          </p:cNvPr>
          <p:cNvSpPr>
            <a:spLocks noGrp="1"/>
          </p:cNvSpPr>
          <p:nvPr>
            <p:ph type="subTitle" idx="1"/>
          </p:nvPr>
        </p:nvSpPr>
        <p:spPr>
          <a:xfrm>
            <a:off x="6386209" y="4072042"/>
            <a:ext cx="4961615" cy="2053839"/>
          </a:xfrm>
        </p:spPr>
        <p:txBody>
          <a:bodyPr>
            <a:normAutofit/>
          </a:bodyPr>
          <a:lstStyle/>
          <a:p>
            <a:pPr algn="l"/>
            <a:r>
              <a:rPr lang="en-US" altLang="ja-JP" dirty="0"/>
              <a:t>2021/05/22 and @OSK-Python</a:t>
            </a:r>
            <a:r>
              <a:rPr lang="ja-JP" altLang="en-US" dirty="0"/>
              <a:t>班</a:t>
            </a:r>
            <a:endParaRPr kumimoji="1" lang="ja-JP" altLang="en-US" dirty="0"/>
          </a:p>
        </p:txBody>
      </p:sp>
      <p:pic>
        <p:nvPicPr>
          <p:cNvPr id="12" name="ビデオ 11">
            <a:extLst>
              <a:ext uri="{FF2B5EF4-FFF2-40B4-BE49-F238E27FC236}">
                <a16:creationId xmlns:a16="http://schemas.microsoft.com/office/drawing/2014/main" id="{56E87197-C879-4F05-9AD4-DB755FFADB6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838198" y="1887098"/>
            <a:ext cx="5186061" cy="2908874"/>
          </a:xfrm>
          <a:prstGeom prst="rect">
            <a:avLst/>
          </a:prstGeom>
        </p:spPr>
      </p:pic>
      <p:sp>
        <p:nvSpPr>
          <p:cNvPr id="4" name="スライド番号プレースホルダー 3">
            <a:extLst>
              <a:ext uri="{FF2B5EF4-FFF2-40B4-BE49-F238E27FC236}">
                <a16:creationId xmlns:a16="http://schemas.microsoft.com/office/drawing/2014/main" id="{88FC2BC5-A1D2-4754-B6F8-CBE97B9E27F7}"/>
              </a:ext>
            </a:extLst>
          </p:cNvPr>
          <p:cNvSpPr>
            <a:spLocks noGrp="1"/>
          </p:cNvSpPr>
          <p:nvPr>
            <p:ph type="sldNum" sz="quarter" idx="12"/>
          </p:nvPr>
        </p:nvSpPr>
        <p:spPr/>
        <p:txBody>
          <a:bodyPr/>
          <a:lstStyle/>
          <a:p>
            <a:fld id="{85F73AB3-8848-4894-8721-4D01BEA4DB08}" type="slidenum">
              <a:rPr kumimoji="1" lang="ja-JP" altLang="en-US" smtClean="0"/>
              <a:t>1</a:t>
            </a:fld>
            <a:endParaRPr kumimoji="1" lang="ja-JP" altLang="en-US"/>
          </a:p>
        </p:txBody>
      </p:sp>
    </p:spTree>
    <p:extLst>
      <p:ext uri="{BB962C8B-B14F-4D97-AF65-F5344CB8AC3E}">
        <p14:creationId xmlns:p14="http://schemas.microsoft.com/office/powerpoint/2010/main" val="3240248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5"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mute="1">
                <p:cTn id="12" repeatCount="indefinite" fill="hold" display="0">
                  <p:stCondLst>
                    <p:cond delay="indefinite"/>
                  </p:stCondLst>
                </p:cTn>
                <p:tgtEl>
                  <p:spTgt spid="12"/>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C15CE8-4222-460A-86FF-61AB2E451F81}"/>
              </a:ext>
            </a:extLst>
          </p:cNvPr>
          <p:cNvSpPr>
            <a:spLocks noGrp="1"/>
          </p:cNvSpPr>
          <p:nvPr>
            <p:ph type="title"/>
          </p:nvPr>
        </p:nvSpPr>
        <p:spPr/>
        <p:txBody>
          <a:bodyPr/>
          <a:lstStyle/>
          <a:p>
            <a:r>
              <a:rPr lang="ja-JP" altLang="en-US" dirty="0"/>
              <a:t>今日やったこと</a:t>
            </a:r>
            <a:endParaRPr kumimoji="1" lang="ja-JP" altLang="en-US" dirty="0"/>
          </a:p>
        </p:txBody>
      </p:sp>
      <p:sp>
        <p:nvSpPr>
          <p:cNvPr id="3" name="コンテンツ プレースホルダー 2">
            <a:extLst>
              <a:ext uri="{FF2B5EF4-FFF2-40B4-BE49-F238E27FC236}">
                <a16:creationId xmlns:a16="http://schemas.microsoft.com/office/drawing/2014/main" id="{D29BA6FF-D74A-4929-94A5-38323188C185}"/>
              </a:ext>
            </a:extLst>
          </p:cNvPr>
          <p:cNvSpPr>
            <a:spLocks noGrp="1"/>
          </p:cNvSpPr>
          <p:nvPr>
            <p:ph idx="1"/>
          </p:nvPr>
        </p:nvSpPr>
        <p:spPr/>
        <p:txBody>
          <a:bodyPr/>
          <a:lstStyle/>
          <a:p>
            <a:r>
              <a:rPr kumimoji="1" lang="ja-JP" altLang="en-US" dirty="0"/>
              <a:t>関数の文法を勉強しました。</a:t>
            </a:r>
            <a:endParaRPr kumimoji="1" lang="en-US" altLang="ja-JP" dirty="0"/>
          </a:p>
          <a:p>
            <a:r>
              <a:rPr lang="ja-JP" altLang="en-US" dirty="0"/>
              <a:t>ライブラリの使い方を勉強しました。</a:t>
            </a:r>
            <a:endParaRPr kumimoji="1" lang="ja-JP" altLang="en-US" dirty="0"/>
          </a:p>
        </p:txBody>
      </p:sp>
      <p:sp>
        <p:nvSpPr>
          <p:cNvPr id="4" name="スライド番号プレースホルダー 3">
            <a:extLst>
              <a:ext uri="{FF2B5EF4-FFF2-40B4-BE49-F238E27FC236}">
                <a16:creationId xmlns:a16="http://schemas.microsoft.com/office/drawing/2014/main" id="{7595D25E-CF58-4C3A-AD38-26C899A08709}"/>
              </a:ext>
            </a:extLst>
          </p:cNvPr>
          <p:cNvSpPr>
            <a:spLocks noGrp="1"/>
          </p:cNvSpPr>
          <p:nvPr>
            <p:ph type="sldNum" sz="quarter" idx="12"/>
          </p:nvPr>
        </p:nvSpPr>
        <p:spPr/>
        <p:txBody>
          <a:bodyPr/>
          <a:lstStyle/>
          <a:p>
            <a:fld id="{E35E125C-67B4-4022-BD12-42BB9401DEC9}" type="slidenum">
              <a:rPr kumimoji="1" lang="ja-JP" altLang="en-US" smtClean="0"/>
              <a:t>10</a:t>
            </a:fld>
            <a:endParaRPr kumimoji="1" lang="ja-JP" altLang="en-US"/>
          </a:p>
        </p:txBody>
      </p:sp>
    </p:spTree>
    <p:extLst>
      <p:ext uri="{BB962C8B-B14F-4D97-AF65-F5344CB8AC3E}">
        <p14:creationId xmlns:p14="http://schemas.microsoft.com/office/powerpoint/2010/main" val="1683364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212384-7202-4EB3-9816-3EDD5939D24A}"/>
              </a:ext>
            </a:extLst>
          </p:cNvPr>
          <p:cNvSpPr>
            <a:spLocks noGrp="1"/>
          </p:cNvSpPr>
          <p:nvPr>
            <p:ph type="title"/>
          </p:nvPr>
        </p:nvSpPr>
        <p:spPr/>
        <p:txBody>
          <a:bodyPr/>
          <a:lstStyle/>
          <a:p>
            <a:r>
              <a:rPr kumimoji="1" lang="ja-JP" altLang="en-US" dirty="0"/>
              <a:t>「仮想」</a:t>
            </a:r>
          </a:p>
        </p:txBody>
      </p:sp>
      <p:sp>
        <p:nvSpPr>
          <p:cNvPr id="3" name="コンテンツ プレースホルダー 2">
            <a:extLst>
              <a:ext uri="{FF2B5EF4-FFF2-40B4-BE49-F238E27FC236}">
                <a16:creationId xmlns:a16="http://schemas.microsoft.com/office/drawing/2014/main" id="{DD3F08FA-4987-44DA-9157-3A4AB83DC284}"/>
              </a:ext>
            </a:extLst>
          </p:cNvPr>
          <p:cNvSpPr>
            <a:spLocks noGrp="1"/>
          </p:cNvSpPr>
          <p:nvPr>
            <p:ph idx="1"/>
          </p:nvPr>
        </p:nvSpPr>
        <p:spPr/>
        <p:txBody>
          <a:bodyPr/>
          <a:lstStyle/>
          <a:p>
            <a:r>
              <a:rPr kumimoji="1" lang="en-US" altLang="ja-JP" dirty="0"/>
              <a:t>Python</a:t>
            </a:r>
            <a:r>
              <a:rPr lang="ja-JP" altLang="en-US" dirty="0"/>
              <a:t>関係のもろもろを一括でインストールできるのが便利なため、</a:t>
            </a:r>
            <a:r>
              <a:rPr lang="en-US" altLang="ja-JP" dirty="0"/>
              <a:t>Anaconda</a:t>
            </a:r>
            <a:r>
              <a:rPr lang="ja-JP" altLang="en-US" dirty="0"/>
              <a:t>をインストールすると説明しました。</a:t>
            </a:r>
            <a:endParaRPr lang="en-US" altLang="ja-JP" dirty="0"/>
          </a:p>
          <a:p>
            <a:pPr lvl="1">
              <a:buFont typeface="Wingdings" panose="05000000000000000000" pitchFamily="2" charset="2"/>
              <a:buChar char="Ø"/>
            </a:pPr>
            <a:r>
              <a:rPr kumimoji="1" lang="en-US" altLang="ja-JP" dirty="0"/>
              <a:t>Anaconda</a:t>
            </a:r>
            <a:r>
              <a:rPr lang="ja-JP" altLang="en-US" dirty="0"/>
              <a:t>は</a:t>
            </a:r>
            <a:r>
              <a:rPr kumimoji="1" lang="ja-JP" altLang="en-US" dirty="0"/>
              <a:t>「</a:t>
            </a:r>
            <a:r>
              <a:rPr kumimoji="1" lang="en-US" altLang="ja-JP" dirty="0"/>
              <a:t>Python</a:t>
            </a:r>
            <a:r>
              <a:rPr kumimoji="1" lang="ja-JP" altLang="en-US" dirty="0"/>
              <a:t>および</a:t>
            </a:r>
            <a:r>
              <a:rPr kumimoji="1" lang="en-US" altLang="ja-JP" dirty="0"/>
              <a:t>R</a:t>
            </a:r>
            <a:r>
              <a:rPr kumimoji="1" lang="ja-JP" altLang="en-US" dirty="0"/>
              <a:t>言語のディストリビューション」です</a:t>
            </a:r>
            <a:endParaRPr kumimoji="1" lang="en-US" altLang="ja-JP" dirty="0"/>
          </a:p>
          <a:p>
            <a:r>
              <a:rPr lang="ja-JP" altLang="en-US" dirty="0"/>
              <a:t>実は</a:t>
            </a:r>
            <a:r>
              <a:rPr lang="en-US" altLang="ja-JP" dirty="0"/>
              <a:t>Anaconda</a:t>
            </a:r>
            <a:r>
              <a:rPr lang="ja-JP" altLang="en-US" dirty="0"/>
              <a:t>には</a:t>
            </a:r>
            <a:r>
              <a:rPr lang="ja-JP" altLang="en-US" b="1" dirty="0"/>
              <a:t>仮想環境</a:t>
            </a:r>
            <a:r>
              <a:rPr lang="ja-JP" altLang="en-US" dirty="0"/>
              <a:t>を作る機能があります。</a:t>
            </a:r>
            <a:endParaRPr lang="en-US" altLang="ja-JP" dirty="0"/>
          </a:p>
          <a:p>
            <a:r>
              <a:rPr kumimoji="1" lang="ja-JP" altLang="en-US" b="1" dirty="0"/>
              <a:t>仮想</a:t>
            </a:r>
            <a:r>
              <a:rPr kumimoji="1" lang="ja-JP" altLang="en-US" dirty="0"/>
              <a:t>は</a:t>
            </a:r>
            <a:r>
              <a:rPr kumimoji="1" lang="en-US" altLang="ja-JP" dirty="0"/>
              <a:t>Python</a:t>
            </a:r>
            <a:r>
              <a:rPr kumimoji="1" lang="ja-JP" altLang="en-US" dirty="0"/>
              <a:t>以外でも</a:t>
            </a:r>
            <a:r>
              <a:rPr kumimoji="1" lang="en-US" altLang="ja-JP" dirty="0"/>
              <a:t>IT</a:t>
            </a:r>
            <a:r>
              <a:rPr kumimoji="1" lang="ja-JP" altLang="en-US" dirty="0"/>
              <a:t>関係ではよく出てくる言葉なので少し説明します。</a:t>
            </a:r>
          </a:p>
        </p:txBody>
      </p:sp>
      <p:sp>
        <p:nvSpPr>
          <p:cNvPr id="4" name="スライド番号プレースホルダー 3">
            <a:extLst>
              <a:ext uri="{FF2B5EF4-FFF2-40B4-BE49-F238E27FC236}">
                <a16:creationId xmlns:a16="http://schemas.microsoft.com/office/drawing/2014/main" id="{84168C00-4DB1-46E7-B59C-051EAD1857F5}"/>
              </a:ext>
            </a:extLst>
          </p:cNvPr>
          <p:cNvSpPr>
            <a:spLocks noGrp="1"/>
          </p:cNvSpPr>
          <p:nvPr>
            <p:ph type="sldNum" sz="quarter" idx="12"/>
          </p:nvPr>
        </p:nvSpPr>
        <p:spPr/>
        <p:txBody>
          <a:bodyPr/>
          <a:lstStyle/>
          <a:p>
            <a:fld id="{E35E125C-67B4-4022-BD12-42BB9401DEC9}" type="slidenum">
              <a:rPr kumimoji="1" lang="ja-JP" altLang="en-US" smtClean="0"/>
              <a:t>11</a:t>
            </a:fld>
            <a:endParaRPr kumimoji="1" lang="ja-JP" altLang="en-US"/>
          </a:p>
        </p:txBody>
      </p:sp>
    </p:spTree>
    <p:extLst>
      <p:ext uri="{BB962C8B-B14F-4D97-AF65-F5344CB8AC3E}">
        <p14:creationId xmlns:p14="http://schemas.microsoft.com/office/powerpoint/2010/main" val="3732784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758D10-3CA9-43A6-B434-6DDCF9E3BC64}"/>
              </a:ext>
            </a:extLst>
          </p:cNvPr>
          <p:cNvSpPr>
            <a:spLocks noGrp="1"/>
          </p:cNvSpPr>
          <p:nvPr>
            <p:ph type="title"/>
          </p:nvPr>
        </p:nvSpPr>
        <p:spPr/>
        <p:txBody>
          <a:bodyPr/>
          <a:lstStyle/>
          <a:p>
            <a:r>
              <a:rPr kumimoji="1" lang="ja-JP" altLang="en-US"/>
              <a:t>「仮想」①</a:t>
            </a:r>
            <a:endParaRPr kumimoji="1" lang="ja-JP" altLang="en-US" dirty="0"/>
          </a:p>
        </p:txBody>
      </p:sp>
      <p:sp>
        <p:nvSpPr>
          <p:cNvPr id="3" name="コンテンツ プレースホルダー 2">
            <a:extLst>
              <a:ext uri="{FF2B5EF4-FFF2-40B4-BE49-F238E27FC236}">
                <a16:creationId xmlns:a16="http://schemas.microsoft.com/office/drawing/2014/main" id="{AD0938DD-9D78-4ECA-B654-FFCCD846DCDA}"/>
              </a:ext>
            </a:extLst>
          </p:cNvPr>
          <p:cNvSpPr>
            <a:spLocks noGrp="1"/>
          </p:cNvSpPr>
          <p:nvPr>
            <p:ph idx="1"/>
          </p:nvPr>
        </p:nvSpPr>
        <p:spPr/>
        <p:txBody>
          <a:bodyPr>
            <a:normAutofit/>
          </a:bodyPr>
          <a:lstStyle/>
          <a:p>
            <a:r>
              <a:rPr kumimoji="1" lang="en-US" altLang="ja-JP"/>
              <a:t>Web</a:t>
            </a:r>
            <a:r>
              <a:rPr kumimoji="1" lang="ja-JP" altLang="en-US"/>
              <a:t>サイトを例に出します。</a:t>
            </a:r>
            <a:endParaRPr kumimoji="1" lang="en-US" altLang="ja-JP"/>
          </a:p>
          <a:p>
            <a:r>
              <a:rPr lang="en-US" altLang="ja-JP"/>
              <a:t>Web</a:t>
            </a:r>
            <a:r>
              <a:rPr lang="ja-JP" altLang="en-US"/>
              <a:t>サイトをインターネットに公開するなら、サーバーが必要です。サーバーはコンピュータです。ノート</a:t>
            </a:r>
            <a:r>
              <a:rPr lang="en-US" altLang="ja-JP"/>
              <a:t>PC</a:t>
            </a:r>
            <a:r>
              <a:rPr lang="ja-JP" altLang="en-US"/>
              <a:t>でもできます。</a:t>
            </a:r>
            <a:endParaRPr lang="en-US" altLang="ja-JP"/>
          </a:p>
          <a:p>
            <a:r>
              <a:rPr lang="en-US" altLang="ja-JP"/>
              <a:t>URL</a:t>
            </a:r>
            <a:r>
              <a:rPr lang="ja-JP" altLang="en-US"/>
              <a:t>を入力するとサイトにアクセスできます。これは</a:t>
            </a:r>
            <a:r>
              <a:rPr lang="en-US" altLang="ja-JP"/>
              <a:t>URL</a:t>
            </a:r>
            <a:r>
              <a:rPr lang="ja-JP" altLang="en-US"/>
              <a:t>が</a:t>
            </a:r>
            <a:r>
              <a:rPr lang="en-US" altLang="ja-JP"/>
              <a:t>IP</a:t>
            </a:r>
            <a:r>
              <a:rPr lang="ja-JP" altLang="en-US"/>
              <a:t>アドレスに変換され、サーバーに接続・通信できるからです。</a:t>
            </a:r>
            <a:endParaRPr lang="en-US" altLang="ja-JP"/>
          </a:p>
          <a:p>
            <a:pPr lvl="1">
              <a:buFont typeface="Wingdings" panose="05000000000000000000" pitchFamily="2" charset="2"/>
              <a:buChar char="Ø"/>
            </a:pPr>
            <a:r>
              <a:rPr kumimoji="1" lang="en-US" altLang="ja-JP"/>
              <a:t>IP</a:t>
            </a:r>
            <a:r>
              <a:rPr kumimoji="1" lang="ja-JP" altLang="en-US"/>
              <a:t>アドレスは</a:t>
            </a:r>
            <a:r>
              <a:rPr lang="ja-JP" altLang="en-US"/>
              <a:t>コンピュータ</a:t>
            </a:r>
            <a:r>
              <a:rPr kumimoji="1" lang="ja-JP" altLang="en-US"/>
              <a:t>の住所です。</a:t>
            </a:r>
            <a:endParaRPr kumimoji="1" lang="en-US" altLang="ja-JP"/>
          </a:p>
          <a:p>
            <a:r>
              <a:rPr lang="ja-JP" altLang="en-US"/>
              <a:t>サーバーはコンピュータなので性能の違いがあります。アクセス数が多い</a:t>
            </a:r>
            <a:r>
              <a:rPr lang="en-US" altLang="ja-JP"/>
              <a:t>Web</a:t>
            </a:r>
            <a:r>
              <a:rPr lang="ja-JP" altLang="en-US"/>
              <a:t>サイトは性能のいいコンピュータをサーバーに使っています。その分、いいサーバーは借りたらお金がかかります。（借りないで自分で用意することもできるでしょう）</a:t>
            </a:r>
            <a:endParaRPr kumimoji="1" lang="ja-JP" altLang="en-US" dirty="0"/>
          </a:p>
        </p:txBody>
      </p:sp>
      <p:sp>
        <p:nvSpPr>
          <p:cNvPr id="4" name="スライド番号プレースホルダー 3">
            <a:extLst>
              <a:ext uri="{FF2B5EF4-FFF2-40B4-BE49-F238E27FC236}">
                <a16:creationId xmlns:a16="http://schemas.microsoft.com/office/drawing/2014/main" id="{372B4F81-0F5A-4FAE-818C-B622B7B7E1C2}"/>
              </a:ext>
            </a:extLst>
          </p:cNvPr>
          <p:cNvSpPr>
            <a:spLocks noGrp="1"/>
          </p:cNvSpPr>
          <p:nvPr>
            <p:ph type="sldNum" sz="quarter" idx="12"/>
          </p:nvPr>
        </p:nvSpPr>
        <p:spPr/>
        <p:txBody>
          <a:bodyPr/>
          <a:lstStyle/>
          <a:p>
            <a:fld id="{E35E125C-67B4-4022-BD12-42BB9401DEC9}" type="slidenum">
              <a:rPr kumimoji="1" lang="ja-JP" altLang="en-US" smtClean="0"/>
              <a:t>12</a:t>
            </a:fld>
            <a:endParaRPr kumimoji="1" lang="ja-JP" altLang="en-US"/>
          </a:p>
        </p:txBody>
      </p:sp>
    </p:spTree>
    <p:extLst>
      <p:ext uri="{BB962C8B-B14F-4D97-AF65-F5344CB8AC3E}">
        <p14:creationId xmlns:p14="http://schemas.microsoft.com/office/powerpoint/2010/main" val="26247004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ACB240-1610-4141-B327-7CE0715621E5}"/>
              </a:ext>
            </a:extLst>
          </p:cNvPr>
          <p:cNvSpPr>
            <a:spLocks noGrp="1"/>
          </p:cNvSpPr>
          <p:nvPr>
            <p:ph type="title"/>
          </p:nvPr>
        </p:nvSpPr>
        <p:spPr>
          <a:xfrm>
            <a:off x="648929" y="629266"/>
            <a:ext cx="4944152" cy="1622321"/>
          </a:xfrm>
        </p:spPr>
        <p:txBody>
          <a:bodyPr>
            <a:normAutofit/>
          </a:bodyPr>
          <a:lstStyle/>
          <a:p>
            <a:r>
              <a:rPr kumimoji="1" lang="ja-JP" altLang="en-US" dirty="0"/>
              <a:t>「仮想」②</a:t>
            </a:r>
          </a:p>
        </p:txBody>
      </p:sp>
      <p:sp>
        <p:nvSpPr>
          <p:cNvPr id="3" name="コンテンツ プレースホルダー 2">
            <a:extLst>
              <a:ext uri="{FF2B5EF4-FFF2-40B4-BE49-F238E27FC236}">
                <a16:creationId xmlns:a16="http://schemas.microsoft.com/office/drawing/2014/main" id="{ED864C70-6987-4CB4-9FC0-A733C4F5CAE3}"/>
              </a:ext>
            </a:extLst>
          </p:cNvPr>
          <p:cNvSpPr>
            <a:spLocks noGrp="1"/>
          </p:cNvSpPr>
          <p:nvPr>
            <p:ph idx="1"/>
          </p:nvPr>
        </p:nvSpPr>
        <p:spPr>
          <a:xfrm>
            <a:off x="648930" y="2438400"/>
            <a:ext cx="4944151" cy="3785419"/>
          </a:xfrm>
        </p:spPr>
        <p:txBody>
          <a:bodyPr>
            <a:normAutofit/>
          </a:bodyPr>
          <a:lstStyle/>
          <a:p>
            <a:r>
              <a:rPr kumimoji="1" lang="ja-JP" altLang="en-US" sz="2000" dirty="0"/>
              <a:t>サーバーを貸す業者は、一台一台コンピュータを用意して貸すのは大変です。</a:t>
            </a:r>
            <a:endParaRPr kumimoji="1" lang="en-US" altLang="ja-JP" sz="2000" dirty="0"/>
          </a:p>
          <a:p>
            <a:r>
              <a:rPr lang="ja-JP" altLang="en-US" sz="2000" dirty="0"/>
              <a:t>ですがコンピュータの中に仮想マシンを作ることができます。</a:t>
            </a:r>
            <a:endParaRPr lang="en-US" altLang="ja-JP" sz="2000" dirty="0"/>
          </a:p>
          <a:p>
            <a:pPr lvl="1">
              <a:buFont typeface="Wingdings" panose="05000000000000000000" pitchFamily="2" charset="2"/>
              <a:buChar char="Ø"/>
            </a:pPr>
            <a:r>
              <a:rPr lang="ja-JP" altLang="en-US" sz="2000" dirty="0"/>
              <a:t>具体的にはメモリを確保し、その中に</a:t>
            </a:r>
            <a:r>
              <a:rPr lang="en-US" altLang="ja-JP" sz="2000" dirty="0"/>
              <a:t>OS</a:t>
            </a:r>
            <a:r>
              <a:rPr lang="ja-JP" altLang="en-US" sz="2000" dirty="0"/>
              <a:t>を入れたり</a:t>
            </a:r>
            <a:r>
              <a:rPr lang="en-US" altLang="ja-JP" sz="2000" dirty="0"/>
              <a:t>Python</a:t>
            </a:r>
            <a:r>
              <a:rPr lang="ja-JP" altLang="en-US" sz="2000" dirty="0"/>
              <a:t>を入れたりします。</a:t>
            </a:r>
            <a:endParaRPr lang="en-US" altLang="ja-JP" sz="2000" dirty="0"/>
          </a:p>
          <a:p>
            <a:pPr lvl="1">
              <a:buFont typeface="Wingdings" panose="05000000000000000000" pitchFamily="2" charset="2"/>
              <a:buChar char="Ø"/>
            </a:pPr>
            <a:r>
              <a:rPr lang="en-US" altLang="ja-JP" sz="2000" dirty="0"/>
              <a:t>Mac</a:t>
            </a:r>
            <a:r>
              <a:rPr lang="ja-JP" altLang="en-US" sz="2000" dirty="0"/>
              <a:t>の中に</a:t>
            </a:r>
            <a:r>
              <a:rPr lang="en-US" altLang="ja-JP" sz="2000" dirty="0"/>
              <a:t>Windows</a:t>
            </a:r>
            <a:r>
              <a:rPr lang="ja-JP" altLang="en-US" sz="2000" dirty="0"/>
              <a:t>を入れるとか、</a:t>
            </a:r>
            <a:r>
              <a:rPr lang="en-US" altLang="ja-JP" sz="2000" dirty="0"/>
              <a:t>Windows</a:t>
            </a:r>
            <a:r>
              <a:rPr lang="ja-JP" altLang="en-US" sz="2000" dirty="0"/>
              <a:t>の中に</a:t>
            </a:r>
            <a:r>
              <a:rPr lang="en-US" altLang="ja-JP" sz="2000" dirty="0"/>
              <a:t>Linux</a:t>
            </a:r>
            <a:r>
              <a:rPr lang="ja-JP" altLang="en-US" sz="2000" dirty="0"/>
              <a:t>環境を作るとかも仮想技術を使っています。</a:t>
            </a:r>
            <a:endParaRPr lang="en-US" altLang="ja-JP" sz="2000" dirty="0"/>
          </a:p>
        </p:txBody>
      </p:sp>
      <p:sp>
        <p:nvSpPr>
          <p:cNvPr id="11" name="Rectangle 10">
            <a:extLst>
              <a:ext uri="{FF2B5EF4-FFF2-40B4-BE49-F238E27FC236}">
                <a16:creationId xmlns:a16="http://schemas.microsoft.com/office/drawing/2014/main" id="{46F7435D-E3DB-47B1-BA61-B00ACC83A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2950" y="0"/>
            <a:ext cx="6099050"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F263A0B5-F8C4-4116-809F-78A768EA79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77582" y="557784"/>
            <a:ext cx="5130204"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図 5" descr="ゲーム画面のスクリーンショット&#10;&#10;中程度の精度で自動的に生成された説明">
            <a:extLst>
              <a:ext uri="{FF2B5EF4-FFF2-40B4-BE49-F238E27FC236}">
                <a16:creationId xmlns:a16="http://schemas.microsoft.com/office/drawing/2014/main" id="{DD1E140E-156B-4D4D-B7DB-AC96DA3DAD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7582" y="1956122"/>
            <a:ext cx="5027147" cy="2588979"/>
          </a:xfrm>
          <a:prstGeom prst="rect">
            <a:avLst/>
          </a:prstGeom>
          <a:effectLst/>
        </p:spPr>
      </p:pic>
      <p:sp>
        <p:nvSpPr>
          <p:cNvPr id="4" name="スライド番号プレースホルダー 3">
            <a:extLst>
              <a:ext uri="{FF2B5EF4-FFF2-40B4-BE49-F238E27FC236}">
                <a16:creationId xmlns:a16="http://schemas.microsoft.com/office/drawing/2014/main" id="{58713B13-CEBE-413B-A3AB-82C73C0C9B91}"/>
              </a:ext>
            </a:extLst>
          </p:cNvPr>
          <p:cNvSpPr>
            <a:spLocks noGrp="1"/>
          </p:cNvSpPr>
          <p:nvPr>
            <p:ph type="sldNum" sz="quarter" idx="12"/>
          </p:nvPr>
        </p:nvSpPr>
        <p:spPr>
          <a:xfrm>
            <a:off x="10356782" y="6356350"/>
            <a:ext cx="997017" cy="365125"/>
          </a:xfrm>
        </p:spPr>
        <p:txBody>
          <a:bodyPr>
            <a:normAutofit/>
          </a:bodyPr>
          <a:lstStyle/>
          <a:p>
            <a:pPr>
              <a:spcAft>
                <a:spcPts val="600"/>
              </a:spcAft>
            </a:pPr>
            <a:fld id="{E35E125C-67B4-4022-BD12-42BB9401DEC9}" type="slidenum">
              <a:rPr kumimoji="1" lang="ja-JP" altLang="en-US">
                <a:solidFill>
                  <a:srgbClr val="404040"/>
                </a:solidFill>
              </a:rPr>
              <a:pPr>
                <a:spcAft>
                  <a:spcPts val="600"/>
                </a:spcAft>
              </a:pPr>
              <a:t>13</a:t>
            </a:fld>
            <a:endParaRPr kumimoji="1" lang="ja-JP" altLang="en-US">
              <a:solidFill>
                <a:srgbClr val="404040"/>
              </a:solidFill>
            </a:endParaRPr>
          </a:p>
        </p:txBody>
      </p:sp>
      <p:sp>
        <p:nvSpPr>
          <p:cNvPr id="7" name="テキスト ボックス 6">
            <a:extLst>
              <a:ext uri="{FF2B5EF4-FFF2-40B4-BE49-F238E27FC236}">
                <a16:creationId xmlns:a16="http://schemas.microsoft.com/office/drawing/2014/main" id="{DE1CD5B4-796E-4A5D-A0BA-0215CA2F87B9}"/>
              </a:ext>
            </a:extLst>
          </p:cNvPr>
          <p:cNvSpPr txBox="1"/>
          <p:nvPr/>
        </p:nvSpPr>
        <p:spPr>
          <a:xfrm>
            <a:off x="7974957" y="5051704"/>
            <a:ext cx="2558005" cy="369332"/>
          </a:xfrm>
          <a:prstGeom prst="rect">
            <a:avLst/>
          </a:prstGeom>
          <a:noFill/>
        </p:spPr>
        <p:txBody>
          <a:bodyPr wrap="square" rtlCol="0">
            <a:spAutoFit/>
          </a:bodyPr>
          <a:lstStyle/>
          <a:p>
            <a:r>
              <a:rPr kumimoji="1" lang="ja-JP" altLang="en-US" dirty="0"/>
              <a:t>サーバー仮想化の手法</a:t>
            </a:r>
          </a:p>
        </p:txBody>
      </p:sp>
    </p:spTree>
    <p:extLst>
      <p:ext uri="{BB962C8B-B14F-4D97-AF65-F5344CB8AC3E}">
        <p14:creationId xmlns:p14="http://schemas.microsoft.com/office/powerpoint/2010/main" val="756325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0F2939-956C-41D7-BE2B-A4728F1A2680}"/>
              </a:ext>
            </a:extLst>
          </p:cNvPr>
          <p:cNvSpPr>
            <a:spLocks noGrp="1"/>
          </p:cNvSpPr>
          <p:nvPr>
            <p:ph type="title"/>
          </p:nvPr>
        </p:nvSpPr>
        <p:spPr/>
        <p:txBody>
          <a:bodyPr/>
          <a:lstStyle/>
          <a:p>
            <a:r>
              <a:rPr kumimoji="1" lang="ja-JP" altLang="en-US" dirty="0"/>
              <a:t>「仮想」③</a:t>
            </a:r>
          </a:p>
        </p:txBody>
      </p:sp>
      <p:sp>
        <p:nvSpPr>
          <p:cNvPr id="3" name="コンテンツ プレースホルダー 2">
            <a:extLst>
              <a:ext uri="{FF2B5EF4-FFF2-40B4-BE49-F238E27FC236}">
                <a16:creationId xmlns:a16="http://schemas.microsoft.com/office/drawing/2014/main" id="{13B05683-D3F6-4476-B161-57E55C0ABF72}"/>
              </a:ext>
            </a:extLst>
          </p:cNvPr>
          <p:cNvSpPr>
            <a:spLocks noGrp="1"/>
          </p:cNvSpPr>
          <p:nvPr>
            <p:ph idx="1"/>
          </p:nvPr>
        </p:nvSpPr>
        <p:spPr/>
        <p:txBody>
          <a:bodyPr/>
          <a:lstStyle/>
          <a:p>
            <a:r>
              <a:rPr kumimoji="1" lang="en-US" altLang="ja-JP" dirty="0"/>
              <a:t>Anaconda</a:t>
            </a:r>
            <a:r>
              <a:rPr kumimoji="1" lang="ja-JP" altLang="en-US" dirty="0"/>
              <a:t>の</a:t>
            </a:r>
            <a:r>
              <a:rPr kumimoji="1" lang="en-US" altLang="ja-JP" dirty="0" err="1"/>
              <a:t>conda</a:t>
            </a:r>
            <a:r>
              <a:rPr kumimoji="1" lang="ja-JP" altLang="en-US" dirty="0"/>
              <a:t>という機能</a:t>
            </a:r>
            <a:r>
              <a:rPr lang="ja-JP" altLang="en-US" dirty="0"/>
              <a:t>で仮想環境を作れます。</a:t>
            </a:r>
            <a:endParaRPr lang="en-US" altLang="ja-JP" dirty="0"/>
          </a:p>
          <a:p>
            <a:r>
              <a:rPr lang="ja-JP" altLang="en-US" dirty="0"/>
              <a:t>作り方は</a:t>
            </a:r>
            <a:r>
              <a:rPr lang="en-US" altLang="ja-JP" dirty="0"/>
              <a:t>Anaconda Prompt </a:t>
            </a:r>
            <a:r>
              <a:rPr lang="ja-JP" altLang="en-US" dirty="0"/>
              <a:t>で </a:t>
            </a:r>
            <a:r>
              <a:rPr lang="en-US" altLang="ja-JP" dirty="0" err="1"/>
              <a:t>conda</a:t>
            </a:r>
            <a:r>
              <a:rPr lang="en-US" altLang="ja-JP" dirty="0"/>
              <a:t> create -n </a:t>
            </a:r>
            <a:r>
              <a:rPr lang="ja-JP" altLang="en-US" dirty="0"/>
              <a:t>環境名</a:t>
            </a:r>
            <a:endParaRPr lang="en-US" altLang="ja-JP" dirty="0"/>
          </a:p>
          <a:p>
            <a:r>
              <a:rPr lang="ja-JP" altLang="en-US" dirty="0"/>
              <a:t>起動方法は</a:t>
            </a:r>
            <a:endParaRPr lang="en-US" altLang="ja-JP" dirty="0"/>
          </a:p>
          <a:p>
            <a:pPr lvl="1"/>
            <a:r>
              <a:rPr lang="en-US" altLang="ja-JP" dirty="0"/>
              <a:t>MacOS</a:t>
            </a:r>
            <a:r>
              <a:rPr lang="ja-JP" altLang="en-US" dirty="0"/>
              <a:t>のとき </a:t>
            </a:r>
            <a:r>
              <a:rPr lang="en-US" altLang="ja-JP" dirty="0"/>
              <a:t>source activate </a:t>
            </a:r>
            <a:r>
              <a:rPr lang="ja-JP" altLang="en-US" dirty="0"/>
              <a:t>環境名</a:t>
            </a:r>
          </a:p>
          <a:p>
            <a:pPr lvl="1"/>
            <a:r>
              <a:rPr lang="en-US" altLang="ja-JP" dirty="0"/>
              <a:t>Windows</a:t>
            </a:r>
            <a:r>
              <a:rPr lang="ja-JP" altLang="en-US" dirty="0"/>
              <a:t>のとき </a:t>
            </a:r>
            <a:r>
              <a:rPr lang="en-US" altLang="ja-JP" dirty="0"/>
              <a:t>C:(</a:t>
            </a:r>
            <a:r>
              <a:rPr lang="ja-JP" altLang="en-US" dirty="0"/>
              <a:t>省略</a:t>
            </a:r>
            <a:r>
              <a:rPr lang="en-US" altLang="ja-JP" dirty="0"/>
              <a:t>)&gt;activate </a:t>
            </a:r>
            <a:r>
              <a:rPr lang="ja-JP" altLang="en-US" dirty="0"/>
              <a:t>環境名</a:t>
            </a:r>
            <a:endParaRPr lang="en-US" altLang="ja-JP" dirty="0"/>
          </a:p>
          <a:p>
            <a:pPr lvl="1"/>
            <a:endParaRPr lang="en-US" altLang="ja-JP" dirty="0"/>
          </a:p>
          <a:p>
            <a:r>
              <a:rPr lang="ja-JP" altLang="en-US" dirty="0"/>
              <a:t>インストールしたはずのライブラリがないとかのエラーは、違う環境にインストールされているみたいな場合がある</a:t>
            </a:r>
            <a:endParaRPr lang="en-US" altLang="ja-JP" dirty="0"/>
          </a:p>
        </p:txBody>
      </p:sp>
      <p:sp>
        <p:nvSpPr>
          <p:cNvPr id="4" name="スライド番号プレースホルダー 3">
            <a:extLst>
              <a:ext uri="{FF2B5EF4-FFF2-40B4-BE49-F238E27FC236}">
                <a16:creationId xmlns:a16="http://schemas.microsoft.com/office/drawing/2014/main" id="{49E6D7D9-7CF4-474D-8B2D-22DA9CB7B0EA}"/>
              </a:ext>
            </a:extLst>
          </p:cNvPr>
          <p:cNvSpPr>
            <a:spLocks noGrp="1"/>
          </p:cNvSpPr>
          <p:nvPr>
            <p:ph type="sldNum" sz="quarter" idx="12"/>
          </p:nvPr>
        </p:nvSpPr>
        <p:spPr/>
        <p:txBody>
          <a:bodyPr/>
          <a:lstStyle/>
          <a:p>
            <a:fld id="{E35E125C-67B4-4022-BD12-42BB9401DEC9}" type="slidenum">
              <a:rPr kumimoji="1" lang="ja-JP" altLang="en-US" smtClean="0"/>
              <a:t>14</a:t>
            </a:fld>
            <a:endParaRPr kumimoji="1" lang="ja-JP" altLang="en-US"/>
          </a:p>
        </p:txBody>
      </p:sp>
    </p:spTree>
    <p:extLst>
      <p:ext uri="{BB962C8B-B14F-4D97-AF65-F5344CB8AC3E}">
        <p14:creationId xmlns:p14="http://schemas.microsoft.com/office/powerpoint/2010/main" val="2315399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8A2518-58D2-4D2A-B8C0-989DD27CFBE5}"/>
              </a:ext>
            </a:extLst>
          </p:cNvPr>
          <p:cNvSpPr>
            <a:spLocks noGrp="1"/>
          </p:cNvSpPr>
          <p:nvPr>
            <p:ph type="title"/>
          </p:nvPr>
        </p:nvSpPr>
        <p:spPr/>
        <p:txBody>
          <a:bodyPr/>
          <a:lstStyle/>
          <a:p>
            <a:r>
              <a:rPr lang="ja-JP" altLang="en-US" dirty="0"/>
              <a:t>前回やったこと</a:t>
            </a:r>
            <a:endParaRPr kumimoji="1" lang="ja-JP" altLang="en-US" dirty="0"/>
          </a:p>
        </p:txBody>
      </p:sp>
      <p:sp>
        <p:nvSpPr>
          <p:cNvPr id="3" name="コンテンツ プレースホルダー 2">
            <a:extLst>
              <a:ext uri="{FF2B5EF4-FFF2-40B4-BE49-F238E27FC236}">
                <a16:creationId xmlns:a16="http://schemas.microsoft.com/office/drawing/2014/main" id="{338F4A27-5BAE-4796-B1E7-3A6D584A910D}"/>
              </a:ext>
            </a:extLst>
          </p:cNvPr>
          <p:cNvSpPr>
            <a:spLocks noGrp="1"/>
          </p:cNvSpPr>
          <p:nvPr>
            <p:ph idx="1"/>
          </p:nvPr>
        </p:nvSpPr>
        <p:spPr/>
        <p:txBody>
          <a:bodyPr/>
          <a:lstStyle/>
          <a:p>
            <a:r>
              <a:rPr lang="en-US" altLang="ja-JP" dirty="0"/>
              <a:t>Anaconda</a:t>
            </a:r>
            <a:r>
              <a:rPr lang="ja-JP" altLang="en-US" dirty="0"/>
              <a:t>を各自の</a:t>
            </a:r>
            <a:r>
              <a:rPr lang="en-US" altLang="ja-JP" dirty="0"/>
              <a:t>PC</a:t>
            </a:r>
            <a:r>
              <a:rPr lang="ja-JP" altLang="en-US" dirty="0"/>
              <a:t>に入れて</a:t>
            </a:r>
            <a:r>
              <a:rPr lang="en-US" altLang="ja-JP" dirty="0"/>
              <a:t>Python</a:t>
            </a:r>
            <a:r>
              <a:rPr lang="ja-JP" altLang="en-US" dirty="0"/>
              <a:t>を使えるようにした</a:t>
            </a:r>
            <a:endParaRPr lang="en-US" altLang="ja-JP" dirty="0"/>
          </a:p>
          <a:p>
            <a:r>
              <a:rPr lang="ja-JP" altLang="en-US" dirty="0"/>
              <a:t>いろいろな環境を使ってみた</a:t>
            </a:r>
            <a:endParaRPr lang="en-US" altLang="ja-JP" dirty="0"/>
          </a:p>
          <a:p>
            <a:endParaRPr kumimoji="1" lang="ja-JP" altLang="en-US" dirty="0"/>
          </a:p>
          <a:p>
            <a:endParaRPr kumimoji="1" lang="ja-JP" altLang="en-US" dirty="0"/>
          </a:p>
        </p:txBody>
      </p:sp>
      <p:sp>
        <p:nvSpPr>
          <p:cNvPr id="4" name="スライド番号プレースホルダー 3">
            <a:extLst>
              <a:ext uri="{FF2B5EF4-FFF2-40B4-BE49-F238E27FC236}">
                <a16:creationId xmlns:a16="http://schemas.microsoft.com/office/drawing/2014/main" id="{600E389D-48F2-4563-88A7-435BE77661A4}"/>
              </a:ext>
            </a:extLst>
          </p:cNvPr>
          <p:cNvSpPr>
            <a:spLocks noGrp="1"/>
          </p:cNvSpPr>
          <p:nvPr>
            <p:ph type="sldNum" sz="quarter" idx="12"/>
          </p:nvPr>
        </p:nvSpPr>
        <p:spPr/>
        <p:txBody>
          <a:bodyPr/>
          <a:lstStyle/>
          <a:p>
            <a:fld id="{E35E125C-67B4-4022-BD12-42BB9401DEC9}" type="slidenum">
              <a:rPr kumimoji="1" lang="ja-JP" altLang="en-US" smtClean="0"/>
              <a:t>2</a:t>
            </a:fld>
            <a:endParaRPr kumimoji="1" lang="ja-JP" altLang="en-US"/>
          </a:p>
        </p:txBody>
      </p:sp>
    </p:spTree>
    <p:extLst>
      <p:ext uri="{BB962C8B-B14F-4D97-AF65-F5344CB8AC3E}">
        <p14:creationId xmlns:p14="http://schemas.microsoft.com/office/powerpoint/2010/main" val="1176184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DE18698-903E-48CF-8900-4476B2E7D179}"/>
              </a:ext>
            </a:extLst>
          </p:cNvPr>
          <p:cNvSpPr>
            <a:spLocks noGrp="1"/>
          </p:cNvSpPr>
          <p:nvPr>
            <p:ph type="title"/>
          </p:nvPr>
        </p:nvSpPr>
        <p:spPr/>
        <p:txBody>
          <a:bodyPr/>
          <a:lstStyle/>
          <a:p>
            <a:r>
              <a:rPr kumimoji="1" lang="ja-JP" altLang="en-US" dirty="0"/>
              <a:t>今日の目標</a:t>
            </a:r>
          </a:p>
        </p:txBody>
      </p:sp>
      <p:sp>
        <p:nvSpPr>
          <p:cNvPr id="3" name="コンテンツ プレースホルダー 2">
            <a:extLst>
              <a:ext uri="{FF2B5EF4-FFF2-40B4-BE49-F238E27FC236}">
                <a16:creationId xmlns:a16="http://schemas.microsoft.com/office/drawing/2014/main" id="{89813F37-A96E-4ABA-B914-88C4DC7B1012}"/>
              </a:ext>
            </a:extLst>
          </p:cNvPr>
          <p:cNvSpPr>
            <a:spLocks noGrp="1"/>
          </p:cNvSpPr>
          <p:nvPr>
            <p:ph idx="1"/>
          </p:nvPr>
        </p:nvSpPr>
        <p:spPr/>
        <p:txBody>
          <a:bodyPr/>
          <a:lstStyle/>
          <a:p>
            <a:r>
              <a:rPr lang="ja-JP" altLang="en-US" dirty="0"/>
              <a:t>関数（メソッド）</a:t>
            </a:r>
            <a:endParaRPr kumimoji="1" lang="en-US" altLang="ja-JP" dirty="0"/>
          </a:p>
          <a:p>
            <a:r>
              <a:rPr lang="ja-JP" altLang="en-US" dirty="0"/>
              <a:t>ライブラリ</a:t>
            </a:r>
            <a:endParaRPr lang="en-US" altLang="ja-JP" dirty="0"/>
          </a:p>
          <a:p>
            <a:pPr lvl="1">
              <a:buFont typeface="Wingdings" panose="05000000000000000000" pitchFamily="2" charset="2"/>
              <a:buChar char="Ø"/>
            </a:pPr>
            <a:r>
              <a:rPr lang="ja-JP" altLang="en-US" dirty="0"/>
              <a:t>標準ライブラリ</a:t>
            </a:r>
            <a:endParaRPr lang="en-US" altLang="ja-JP" dirty="0"/>
          </a:p>
          <a:p>
            <a:pPr lvl="1">
              <a:buFont typeface="Wingdings" panose="05000000000000000000" pitchFamily="2" charset="2"/>
              <a:buChar char="Ø"/>
            </a:pPr>
            <a:r>
              <a:rPr lang="ja-JP" altLang="en-US" dirty="0"/>
              <a:t>外部ライブラリ</a:t>
            </a:r>
            <a:endParaRPr lang="en-US" altLang="ja-JP" dirty="0"/>
          </a:p>
          <a:p>
            <a:r>
              <a:rPr kumimoji="1" lang="ja-JP" altLang="en-US" dirty="0"/>
              <a:t>（仮想環境）</a:t>
            </a:r>
            <a:endParaRPr kumimoji="1" lang="en-US" altLang="ja-JP" dirty="0"/>
          </a:p>
          <a:p>
            <a:endParaRPr lang="en-US" altLang="ja-JP" dirty="0"/>
          </a:p>
        </p:txBody>
      </p:sp>
      <p:sp>
        <p:nvSpPr>
          <p:cNvPr id="4" name="スライド番号プレースホルダー 3">
            <a:extLst>
              <a:ext uri="{FF2B5EF4-FFF2-40B4-BE49-F238E27FC236}">
                <a16:creationId xmlns:a16="http://schemas.microsoft.com/office/drawing/2014/main" id="{8B16753B-4812-4C72-80D1-CD386B740038}"/>
              </a:ext>
            </a:extLst>
          </p:cNvPr>
          <p:cNvSpPr>
            <a:spLocks noGrp="1"/>
          </p:cNvSpPr>
          <p:nvPr>
            <p:ph type="sldNum" sz="quarter" idx="12"/>
          </p:nvPr>
        </p:nvSpPr>
        <p:spPr/>
        <p:txBody>
          <a:bodyPr/>
          <a:lstStyle/>
          <a:p>
            <a:fld id="{E35E125C-67B4-4022-BD12-42BB9401DEC9}" type="slidenum">
              <a:rPr kumimoji="1" lang="ja-JP" altLang="en-US" smtClean="0"/>
              <a:t>3</a:t>
            </a:fld>
            <a:endParaRPr kumimoji="1" lang="ja-JP" altLang="en-US"/>
          </a:p>
        </p:txBody>
      </p:sp>
    </p:spTree>
    <p:extLst>
      <p:ext uri="{BB962C8B-B14F-4D97-AF65-F5344CB8AC3E}">
        <p14:creationId xmlns:p14="http://schemas.microsoft.com/office/powerpoint/2010/main" val="3690390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6EB514-CEE7-43C3-A7CA-3C416FC2F421}"/>
              </a:ext>
            </a:extLst>
          </p:cNvPr>
          <p:cNvSpPr>
            <a:spLocks noGrp="1"/>
          </p:cNvSpPr>
          <p:nvPr>
            <p:ph type="title"/>
          </p:nvPr>
        </p:nvSpPr>
        <p:spPr/>
        <p:txBody>
          <a:bodyPr/>
          <a:lstStyle/>
          <a:p>
            <a:r>
              <a:rPr kumimoji="1" lang="ja-JP" altLang="en-US" dirty="0"/>
              <a:t>関数（メソッド）</a:t>
            </a:r>
          </a:p>
        </p:txBody>
      </p:sp>
      <p:sp>
        <p:nvSpPr>
          <p:cNvPr id="3" name="コンテンツ プレースホルダー 2">
            <a:extLst>
              <a:ext uri="{FF2B5EF4-FFF2-40B4-BE49-F238E27FC236}">
                <a16:creationId xmlns:a16="http://schemas.microsoft.com/office/drawing/2014/main" id="{09388084-5782-44DF-AE55-3E1F1CA541E4}"/>
              </a:ext>
            </a:extLst>
          </p:cNvPr>
          <p:cNvSpPr>
            <a:spLocks noGrp="1"/>
          </p:cNvSpPr>
          <p:nvPr>
            <p:ph idx="1"/>
          </p:nvPr>
        </p:nvSpPr>
        <p:spPr/>
        <p:txBody>
          <a:bodyPr/>
          <a:lstStyle/>
          <a:p>
            <a:r>
              <a:rPr lang="ja-JP" altLang="en-US" dirty="0"/>
              <a:t>関数は処理をまとめるためのテクニックです。</a:t>
            </a:r>
            <a:endParaRPr lang="en-US" altLang="ja-JP" dirty="0"/>
          </a:p>
          <a:p>
            <a:endParaRPr lang="en-US" altLang="ja-JP" dirty="0"/>
          </a:p>
          <a:p>
            <a:r>
              <a:rPr lang="ja-JP" altLang="en-US" b="1" dirty="0"/>
              <a:t>引数</a:t>
            </a:r>
            <a:r>
              <a:rPr lang="ja-JP" altLang="en-US" dirty="0"/>
              <a:t>と</a:t>
            </a:r>
            <a:r>
              <a:rPr lang="ja-JP" altLang="en-US" b="1" dirty="0"/>
              <a:t>返り値</a:t>
            </a:r>
            <a:r>
              <a:rPr lang="ja-JP" altLang="en-US" dirty="0"/>
              <a:t>がキーワードです。なくても成立します。</a:t>
            </a:r>
            <a:endParaRPr lang="en-US" altLang="ja-JP" dirty="0"/>
          </a:p>
          <a:p>
            <a:pPr lvl="1"/>
            <a:r>
              <a:rPr lang="ja-JP" altLang="en-US" dirty="0"/>
              <a:t>引数：</a:t>
            </a:r>
            <a:r>
              <a:rPr lang="ja-JP" altLang="en-US" b="0" i="0" dirty="0">
                <a:solidFill>
                  <a:srgbClr val="333333"/>
                </a:solidFill>
                <a:effectLst/>
                <a:latin typeface="-apple-system"/>
              </a:rPr>
              <a:t>関数の外から入れられる変数です。</a:t>
            </a:r>
            <a:endParaRPr lang="en-US" altLang="ja-JP" b="0" i="0" dirty="0">
              <a:solidFill>
                <a:srgbClr val="333333"/>
              </a:solidFill>
              <a:effectLst/>
              <a:latin typeface="-apple-system"/>
            </a:endParaRPr>
          </a:p>
          <a:p>
            <a:pPr lvl="1"/>
            <a:r>
              <a:rPr lang="ja-JP" altLang="en-US" dirty="0">
                <a:solidFill>
                  <a:srgbClr val="333333"/>
                </a:solidFill>
                <a:latin typeface="-apple-system"/>
              </a:rPr>
              <a:t>返り値：</a:t>
            </a:r>
            <a:r>
              <a:rPr lang="ja-JP" altLang="en-US" b="0" i="0" dirty="0">
                <a:solidFill>
                  <a:srgbClr val="333333"/>
                </a:solidFill>
                <a:effectLst/>
                <a:latin typeface="-apple-system"/>
              </a:rPr>
              <a:t>関数が出力するものです。</a:t>
            </a:r>
            <a:endParaRPr lang="en-US" altLang="ja-JP" b="0" i="0" dirty="0">
              <a:solidFill>
                <a:srgbClr val="333333"/>
              </a:solidFill>
              <a:effectLst/>
              <a:latin typeface="-apple-system"/>
            </a:endParaRPr>
          </a:p>
          <a:p>
            <a:endParaRPr lang="en-US" altLang="ja-JP" dirty="0">
              <a:solidFill>
                <a:srgbClr val="333333"/>
              </a:solidFill>
              <a:latin typeface="-apple-system"/>
            </a:endParaRPr>
          </a:p>
        </p:txBody>
      </p:sp>
      <p:sp>
        <p:nvSpPr>
          <p:cNvPr id="4" name="スライド番号プレースホルダー 3">
            <a:extLst>
              <a:ext uri="{FF2B5EF4-FFF2-40B4-BE49-F238E27FC236}">
                <a16:creationId xmlns:a16="http://schemas.microsoft.com/office/drawing/2014/main" id="{D40B5B07-7BA3-469E-AFC0-BE0EE7CB7129}"/>
              </a:ext>
            </a:extLst>
          </p:cNvPr>
          <p:cNvSpPr>
            <a:spLocks noGrp="1"/>
          </p:cNvSpPr>
          <p:nvPr>
            <p:ph type="sldNum" sz="quarter" idx="12"/>
          </p:nvPr>
        </p:nvSpPr>
        <p:spPr/>
        <p:txBody>
          <a:bodyPr/>
          <a:lstStyle/>
          <a:p>
            <a:fld id="{E35E125C-67B4-4022-BD12-42BB9401DEC9}" type="slidenum">
              <a:rPr kumimoji="1" lang="ja-JP" altLang="en-US" smtClean="0"/>
              <a:t>4</a:t>
            </a:fld>
            <a:endParaRPr kumimoji="1" lang="ja-JP" altLang="en-US"/>
          </a:p>
        </p:txBody>
      </p:sp>
    </p:spTree>
    <p:extLst>
      <p:ext uri="{BB962C8B-B14F-4D97-AF65-F5344CB8AC3E}">
        <p14:creationId xmlns:p14="http://schemas.microsoft.com/office/powerpoint/2010/main" val="2740702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287680-6510-47C9-B381-576649A42496}"/>
              </a:ext>
            </a:extLst>
          </p:cNvPr>
          <p:cNvSpPr>
            <a:spLocks noGrp="1"/>
          </p:cNvSpPr>
          <p:nvPr>
            <p:ph type="title"/>
          </p:nvPr>
        </p:nvSpPr>
        <p:spPr>
          <a:xfrm>
            <a:off x="838200" y="390636"/>
            <a:ext cx="10515600" cy="1325563"/>
          </a:xfrm>
        </p:spPr>
        <p:txBody>
          <a:bodyPr/>
          <a:lstStyle/>
          <a:p>
            <a:r>
              <a:rPr kumimoji="1" lang="ja-JP" altLang="en-US" dirty="0"/>
              <a:t>関数（メソッド）</a:t>
            </a:r>
          </a:p>
        </p:txBody>
      </p:sp>
      <p:sp>
        <p:nvSpPr>
          <p:cNvPr id="3" name="コンテンツ プレースホルダー 2">
            <a:extLst>
              <a:ext uri="{FF2B5EF4-FFF2-40B4-BE49-F238E27FC236}">
                <a16:creationId xmlns:a16="http://schemas.microsoft.com/office/drawing/2014/main" id="{6012C460-1040-4627-9BD4-DFD0964A1A08}"/>
              </a:ext>
            </a:extLst>
          </p:cNvPr>
          <p:cNvSpPr>
            <a:spLocks noGrp="1"/>
          </p:cNvSpPr>
          <p:nvPr>
            <p:ph idx="1"/>
          </p:nvPr>
        </p:nvSpPr>
        <p:spPr/>
        <p:txBody>
          <a:bodyPr/>
          <a:lstStyle/>
          <a:p>
            <a:pPr marL="0" indent="0">
              <a:buNone/>
            </a:pPr>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A358980-9484-49BD-ADA7-4D45E0FA636D}"/>
              </a:ext>
            </a:extLst>
          </p:cNvPr>
          <p:cNvSpPr>
            <a:spLocks noGrp="1"/>
          </p:cNvSpPr>
          <p:nvPr>
            <p:ph type="sldNum" sz="quarter" idx="12"/>
          </p:nvPr>
        </p:nvSpPr>
        <p:spPr/>
        <p:txBody>
          <a:bodyPr/>
          <a:lstStyle/>
          <a:p>
            <a:fld id="{E35E125C-67B4-4022-BD12-42BB9401DEC9}" type="slidenum">
              <a:rPr kumimoji="1" lang="ja-JP" altLang="en-US" smtClean="0"/>
              <a:t>5</a:t>
            </a:fld>
            <a:endParaRPr kumimoji="1" lang="ja-JP" altLang="en-US"/>
          </a:p>
        </p:txBody>
      </p:sp>
      <p:pic>
        <p:nvPicPr>
          <p:cNvPr id="6" name="図 5" descr="グラフィカル ユーザー インターフェイス, アプリケーション, Teams&#10;&#10;自動的に生成された説明">
            <a:extLst>
              <a:ext uri="{FF2B5EF4-FFF2-40B4-BE49-F238E27FC236}">
                <a16:creationId xmlns:a16="http://schemas.microsoft.com/office/drawing/2014/main" id="{8F051011-C78B-4279-96BC-5D002E0B3A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5857" y="1606773"/>
            <a:ext cx="9700286" cy="4486275"/>
          </a:xfrm>
          <a:prstGeom prst="rect">
            <a:avLst/>
          </a:prstGeom>
        </p:spPr>
      </p:pic>
    </p:spTree>
    <p:extLst>
      <p:ext uri="{BB962C8B-B14F-4D97-AF65-F5344CB8AC3E}">
        <p14:creationId xmlns:p14="http://schemas.microsoft.com/office/powerpoint/2010/main" val="1010814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82E392-4209-4320-85BB-C1002DEF3E63}"/>
              </a:ext>
            </a:extLst>
          </p:cNvPr>
          <p:cNvSpPr>
            <a:spLocks noGrp="1"/>
          </p:cNvSpPr>
          <p:nvPr>
            <p:ph type="title"/>
          </p:nvPr>
        </p:nvSpPr>
        <p:spPr/>
        <p:txBody>
          <a:bodyPr/>
          <a:lstStyle/>
          <a:p>
            <a:r>
              <a:rPr kumimoji="1" lang="ja-JP" altLang="en-US" dirty="0"/>
              <a:t>ライブラリ</a:t>
            </a:r>
          </a:p>
        </p:txBody>
      </p:sp>
      <p:sp>
        <p:nvSpPr>
          <p:cNvPr id="3" name="コンテンツ プレースホルダー 2">
            <a:extLst>
              <a:ext uri="{FF2B5EF4-FFF2-40B4-BE49-F238E27FC236}">
                <a16:creationId xmlns:a16="http://schemas.microsoft.com/office/drawing/2014/main" id="{25539778-5FA6-4186-B791-AB46C259870E}"/>
              </a:ext>
            </a:extLst>
          </p:cNvPr>
          <p:cNvSpPr>
            <a:spLocks noGrp="1"/>
          </p:cNvSpPr>
          <p:nvPr>
            <p:ph idx="1"/>
          </p:nvPr>
        </p:nvSpPr>
        <p:spPr/>
        <p:txBody>
          <a:bodyPr/>
          <a:lstStyle/>
          <a:p>
            <a:pPr marL="0" indent="0">
              <a:buNone/>
            </a:pPr>
            <a:r>
              <a:rPr lang="ja-JP" altLang="en-US" dirty="0"/>
              <a:t>あなたはすごろくプログラムを</a:t>
            </a:r>
            <a:r>
              <a:rPr kumimoji="1" lang="ja-JP" altLang="en-US" dirty="0"/>
              <a:t>作りたい。</a:t>
            </a:r>
            <a:r>
              <a:rPr lang="ja-JP" altLang="en-US" dirty="0"/>
              <a:t>ランダムに</a:t>
            </a:r>
            <a:r>
              <a:rPr lang="en-US" altLang="ja-JP" dirty="0"/>
              <a:t>1~6</a:t>
            </a:r>
            <a:r>
              <a:rPr lang="ja-JP" altLang="en-US" dirty="0"/>
              <a:t>が出る処理を作りたくてググるとこんなことを言われます。</a:t>
            </a:r>
            <a:endParaRPr lang="en-US" altLang="ja-JP" dirty="0"/>
          </a:p>
          <a:p>
            <a:pPr marL="0" indent="0">
              <a:buNone/>
            </a:pPr>
            <a:endParaRPr lang="en-US" altLang="ja-JP" dirty="0"/>
          </a:p>
          <a:p>
            <a:pPr marL="0" indent="0">
              <a:buNone/>
            </a:pPr>
            <a:endParaRPr lang="en-US" altLang="ja-JP" dirty="0"/>
          </a:p>
          <a:p>
            <a:pPr marL="0" indent="0">
              <a:buNone/>
            </a:pPr>
            <a:endParaRPr kumimoji="1" lang="en-US" altLang="ja-JP" dirty="0"/>
          </a:p>
          <a:p>
            <a:endParaRPr lang="en-US" altLang="ja-JP" dirty="0"/>
          </a:p>
          <a:p>
            <a:r>
              <a:rPr kumimoji="1" lang="ja-JP" altLang="en-US" dirty="0"/>
              <a:t>標準ライブラリ</a:t>
            </a:r>
            <a:r>
              <a:rPr kumimoji="1" lang="en-US" altLang="ja-JP" dirty="0"/>
              <a:t>(import</a:t>
            </a:r>
            <a:r>
              <a:rPr kumimoji="1" lang="ja-JP" altLang="en-US" dirty="0"/>
              <a:t> が必要</a:t>
            </a:r>
            <a:r>
              <a:rPr kumimoji="1" lang="en-US" altLang="ja-JP" dirty="0"/>
              <a:t>)</a:t>
            </a:r>
          </a:p>
          <a:p>
            <a:r>
              <a:rPr lang="ja-JP" altLang="en-US" dirty="0"/>
              <a:t>外部ライブラリ</a:t>
            </a:r>
            <a:r>
              <a:rPr lang="en-US" altLang="ja-JP" dirty="0"/>
              <a:t>(install</a:t>
            </a:r>
            <a:r>
              <a:rPr lang="ja-JP" altLang="en-US" dirty="0"/>
              <a:t>→</a:t>
            </a:r>
            <a:r>
              <a:rPr lang="en-US" altLang="ja-JP" dirty="0"/>
              <a:t>import </a:t>
            </a:r>
            <a:r>
              <a:rPr lang="ja-JP" altLang="en-US" dirty="0"/>
              <a:t>が必要</a:t>
            </a:r>
            <a:r>
              <a:rPr lang="en-US" altLang="ja-JP" dirty="0"/>
              <a:t>)</a:t>
            </a:r>
          </a:p>
        </p:txBody>
      </p:sp>
      <p:sp>
        <p:nvSpPr>
          <p:cNvPr id="4" name="スライド番号プレースホルダー 3">
            <a:extLst>
              <a:ext uri="{FF2B5EF4-FFF2-40B4-BE49-F238E27FC236}">
                <a16:creationId xmlns:a16="http://schemas.microsoft.com/office/drawing/2014/main" id="{F8CC3F61-D508-481A-BEC1-8755F17B637B}"/>
              </a:ext>
            </a:extLst>
          </p:cNvPr>
          <p:cNvSpPr>
            <a:spLocks noGrp="1"/>
          </p:cNvSpPr>
          <p:nvPr>
            <p:ph type="sldNum" sz="quarter" idx="12"/>
          </p:nvPr>
        </p:nvSpPr>
        <p:spPr/>
        <p:txBody>
          <a:bodyPr/>
          <a:lstStyle/>
          <a:p>
            <a:fld id="{E35E125C-67B4-4022-BD12-42BB9401DEC9}" type="slidenum">
              <a:rPr kumimoji="1" lang="ja-JP" altLang="en-US" smtClean="0"/>
              <a:t>6</a:t>
            </a:fld>
            <a:endParaRPr kumimoji="1" lang="ja-JP" altLang="en-US"/>
          </a:p>
        </p:txBody>
      </p:sp>
      <p:pic>
        <p:nvPicPr>
          <p:cNvPr id="8" name="図 7" descr="テキスト&#10;&#10;中程度の精度で自動的に生成された説明">
            <a:extLst>
              <a:ext uri="{FF2B5EF4-FFF2-40B4-BE49-F238E27FC236}">
                <a16:creationId xmlns:a16="http://schemas.microsoft.com/office/drawing/2014/main" id="{3B933E2D-2F58-400F-9863-7FF118C219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818" y="2876861"/>
            <a:ext cx="11357270" cy="1493799"/>
          </a:xfrm>
          <a:prstGeom prst="rect">
            <a:avLst/>
          </a:prstGeom>
          <a:ln w="3175">
            <a:solidFill>
              <a:schemeClr val="tx1"/>
            </a:solidFill>
          </a:ln>
        </p:spPr>
      </p:pic>
    </p:spTree>
    <p:extLst>
      <p:ext uri="{BB962C8B-B14F-4D97-AF65-F5344CB8AC3E}">
        <p14:creationId xmlns:p14="http://schemas.microsoft.com/office/powerpoint/2010/main" val="36036789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DBCEA7-A913-48CD-B031-354D5A9883F8}"/>
              </a:ext>
            </a:extLst>
          </p:cNvPr>
          <p:cNvSpPr>
            <a:spLocks noGrp="1"/>
          </p:cNvSpPr>
          <p:nvPr>
            <p:ph type="title"/>
          </p:nvPr>
        </p:nvSpPr>
        <p:spPr/>
        <p:txBody>
          <a:bodyPr/>
          <a:lstStyle/>
          <a:p>
            <a:r>
              <a:rPr kumimoji="1" lang="ja-JP" altLang="en-US" dirty="0"/>
              <a:t>ライブラリ</a:t>
            </a:r>
          </a:p>
        </p:txBody>
      </p:sp>
      <p:sp>
        <p:nvSpPr>
          <p:cNvPr id="3" name="コンテンツ プレースホルダー 2">
            <a:extLst>
              <a:ext uri="{FF2B5EF4-FFF2-40B4-BE49-F238E27FC236}">
                <a16:creationId xmlns:a16="http://schemas.microsoft.com/office/drawing/2014/main" id="{FDB09B6E-A233-457C-9A25-5672DF27F94B}"/>
              </a:ext>
            </a:extLst>
          </p:cNvPr>
          <p:cNvSpPr>
            <a:spLocks noGrp="1"/>
          </p:cNvSpPr>
          <p:nvPr>
            <p:ph idx="1"/>
          </p:nvPr>
        </p:nvSpPr>
        <p:spPr/>
        <p:txBody>
          <a:bodyPr/>
          <a:lstStyle/>
          <a:p>
            <a:r>
              <a:rPr lang="ja-JP" altLang="en-US" dirty="0"/>
              <a:t>関数をまとめたものがモジュール</a:t>
            </a:r>
            <a:endParaRPr lang="en-US" altLang="ja-JP" dirty="0"/>
          </a:p>
          <a:p>
            <a:r>
              <a:rPr lang="ja-JP" altLang="en-US" dirty="0"/>
              <a:t>モジュール</a:t>
            </a:r>
            <a:r>
              <a:rPr kumimoji="1" lang="ja-JP" altLang="en-US" dirty="0"/>
              <a:t>をまとめたものがパッケージ</a:t>
            </a:r>
            <a:endParaRPr kumimoji="1" lang="en-US" altLang="ja-JP" dirty="0"/>
          </a:p>
          <a:p>
            <a:r>
              <a:rPr lang="ja-JP" altLang="en-US" dirty="0"/>
              <a:t>パッケージをまとめたものがライブラリ</a:t>
            </a:r>
            <a:endParaRPr lang="en-US" altLang="ja-JP" dirty="0"/>
          </a:p>
          <a:p>
            <a:endParaRPr kumimoji="1" lang="en-US" altLang="ja-JP" dirty="0"/>
          </a:p>
          <a:p>
            <a:r>
              <a:rPr kumimoji="1" lang="ja-JP" altLang="en-US" dirty="0"/>
              <a:t>要するに誰かが作った関数を呼び出して使うことができるわけです。</a:t>
            </a:r>
          </a:p>
        </p:txBody>
      </p:sp>
      <p:sp>
        <p:nvSpPr>
          <p:cNvPr id="4" name="スライド番号プレースホルダー 3">
            <a:extLst>
              <a:ext uri="{FF2B5EF4-FFF2-40B4-BE49-F238E27FC236}">
                <a16:creationId xmlns:a16="http://schemas.microsoft.com/office/drawing/2014/main" id="{E2B59AA5-EC59-46EC-BDB3-767DF17E8FA7}"/>
              </a:ext>
            </a:extLst>
          </p:cNvPr>
          <p:cNvSpPr>
            <a:spLocks noGrp="1"/>
          </p:cNvSpPr>
          <p:nvPr>
            <p:ph type="sldNum" sz="quarter" idx="12"/>
          </p:nvPr>
        </p:nvSpPr>
        <p:spPr/>
        <p:txBody>
          <a:bodyPr/>
          <a:lstStyle/>
          <a:p>
            <a:fld id="{E35E125C-67B4-4022-BD12-42BB9401DEC9}" type="slidenum">
              <a:rPr kumimoji="1" lang="ja-JP" altLang="en-US" smtClean="0"/>
              <a:t>7</a:t>
            </a:fld>
            <a:endParaRPr kumimoji="1" lang="ja-JP" altLang="en-US"/>
          </a:p>
        </p:txBody>
      </p:sp>
    </p:spTree>
    <p:extLst>
      <p:ext uri="{BB962C8B-B14F-4D97-AF65-F5344CB8AC3E}">
        <p14:creationId xmlns:p14="http://schemas.microsoft.com/office/powerpoint/2010/main" val="476895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21364A-D62C-4D61-96F2-F32B43B7C759}"/>
              </a:ext>
            </a:extLst>
          </p:cNvPr>
          <p:cNvSpPr>
            <a:spLocks noGrp="1"/>
          </p:cNvSpPr>
          <p:nvPr>
            <p:ph type="title"/>
          </p:nvPr>
        </p:nvSpPr>
        <p:spPr/>
        <p:txBody>
          <a:bodyPr/>
          <a:lstStyle/>
          <a:p>
            <a:r>
              <a:rPr kumimoji="1" lang="ja-JP" altLang="en-US" dirty="0"/>
              <a:t>問題</a:t>
            </a:r>
          </a:p>
        </p:txBody>
      </p:sp>
      <p:sp>
        <p:nvSpPr>
          <p:cNvPr id="3" name="コンテンツ プレースホルダー 2">
            <a:extLst>
              <a:ext uri="{FF2B5EF4-FFF2-40B4-BE49-F238E27FC236}">
                <a16:creationId xmlns:a16="http://schemas.microsoft.com/office/drawing/2014/main" id="{B18B9FD7-0D00-4649-9C1F-97C17D6493AA}"/>
              </a:ext>
            </a:extLst>
          </p:cNvPr>
          <p:cNvSpPr>
            <a:spLocks noGrp="1"/>
          </p:cNvSpPr>
          <p:nvPr>
            <p:ph idx="1"/>
          </p:nvPr>
        </p:nvSpPr>
        <p:spPr/>
        <p:txBody>
          <a:bodyPr/>
          <a:lstStyle/>
          <a:p>
            <a:r>
              <a:rPr kumimoji="1" lang="ja-JP" altLang="en-US" dirty="0"/>
              <a:t>標準ライブラリ</a:t>
            </a:r>
            <a:r>
              <a:rPr kumimoji="1" lang="en-US" altLang="ja-JP" dirty="0"/>
              <a:t>random</a:t>
            </a:r>
            <a:r>
              <a:rPr kumimoji="1" lang="ja-JP" altLang="en-US" dirty="0"/>
              <a:t>を使って</a:t>
            </a:r>
            <a:r>
              <a:rPr lang="ja-JP" altLang="en-US" dirty="0"/>
              <a:t>じゃんけんプログラムを作ってみましょう。</a:t>
            </a:r>
            <a:endParaRPr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E7AFCE68-DC8A-4A16-B6D5-94959A08F088}"/>
              </a:ext>
            </a:extLst>
          </p:cNvPr>
          <p:cNvSpPr>
            <a:spLocks noGrp="1"/>
          </p:cNvSpPr>
          <p:nvPr>
            <p:ph type="sldNum" sz="quarter" idx="12"/>
          </p:nvPr>
        </p:nvSpPr>
        <p:spPr/>
        <p:txBody>
          <a:bodyPr/>
          <a:lstStyle/>
          <a:p>
            <a:fld id="{E35E125C-67B4-4022-BD12-42BB9401DEC9}" type="slidenum">
              <a:rPr kumimoji="1" lang="ja-JP" altLang="en-US" smtClean="0"/>
              <a:t>8</a:t>
            </a:fld>
            <a:endParaRPr kumimoji="1" lang="ja-JP" altLang="en-US"/>
          </a:p>
        </p:txBody>
      </p:sp>
    </p:spTree>
    <p:extLst>
      <p:ext uri="{BB962C8B-B14F-4D97-AF65-F5344CB8AC3E}">
        <p14:creationId xmlns:p14="http://schemas.microsoft.com/office/powerpoint/2010/main" val="10469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EBAB55-15C5-4438-84BB-42D304593933}"/>
              </a:ext>
            </a:extLst>
          </p:cNvPr>
          <p:cNvSpPr>
            <a:spLocks noGrp="1"/>
          </p:cNvSpPr>
          <p:nvPr>
            <p:ph type="title"/>
          </p:nvPr>
        </p:nvSpPr>
        <p:spPr/>
        <p:txBody>
          <a:bodyPr/>
          <a:lstStyle/>
          <a:p>
            <a:r>
              <a:rPr kumimoji="1" lang="ja-JP" altLang="en-US"/>
              <a:t>外部ライブラリ</a:t>
            </a:r>
            <a:endParaRPr kumimoji="1" lang="ja-JP" altLang="en-US" dirty="0"/>
          </a:p>
        </p:txBody>
      </p:sp>
      <p:sp>
        <p:nvSpPr>
          <p:cNvPr id="3" name="コンテンツ プレースホルダー 2">
            <a:extLst>
              <a:ext uri="{FF2B5EF4-FFF2-40B4-BE49-F238E27FC236}">
                <a16:creationId xmlns:a16="http://schemas.microsoft.com/office/drawing/2014/main" id="{3C2C3647-89AB-4F25-BC95-F24D31CDD2E0}"/>
              </a:ext>
            </a:extLst>
          </p:cNvPr>
          <p:cNvSpPr>
            <a:spLocks noGrp="1"/>
          </p:cNvSpPr>
          <p:nvPr>
            <p:ph idx="1"/>
          </p:nvPr>
        </p:nvSpPr>
        <p:spPr/>
        <p:txBody>
          <a:bodyPr/>
          <a:lstStyle/>
          <a:p>
            <a:r>
              <a:rPr kumimoji="1" lang="ja-JP" altLang="en-US" dirty="0"/>
              <a:t>外部ライブラリ「</a:t>
            </a:r>
            <a:r>
              <a:rPr kumimoji="1" lang="en-US" altLang="ja-JP" dirty="0" err="1"/>
              <a:t>tqdm</a:t>
            </a:r>
            <a:r>
              <a:rPr kumimoji="1" lang="ja-JP" altLang="en-US" dirty="0"/>
              <a:t>」をいれてみる</a:t>
            </a:r>
            <a:endParaRPr kumimoji="1" lang="en-US" altLang="ja-JP" dirty="0"/>
          </a:p>
          <a:p>
            <a:r>
              <a:rPr lang="en-US" altLang="ja-JP" dirty="0"/>
              <a:t>pip install </a:t>
            </a:r>
            <a:r>
              <a:rPr lang="en-US" altLang="ja-JP" dirty="0" err="1"/>
              <a:t>tqdm</a:t>
            </a:r>
            <a:r>
              <a:rPr lang="en-US" altLang="ja-JP" dirty="0"/>
              <a:t> </a:t>
            </a:r>
            <a:r>
              <a:rPr lang="ja-JP" altLang="en-US" dirty="0"/>
              <a:t>で</a:t>
            </a:r>
            <a:r>
              <a:rPr lang="en-US" altLang="ja-JP" dirty="0"/>
              <a:t>install</a:t>
            </a:r>
          </a:p>
          <a:p>
            <a:r>
              <a:rPr kumimoji="1" lang="ja-JP" altLang="en-US" dirty="0"/>
              <a:t>その後、</a:t>
            </a:r>
            <a:r>
              <a:rPr kumimoji="1" lang="en-US" altLang="ja-JP" dirty="0"/>
              <a:t>import</a:t>
            </a:r>
            <a:r>
              <a:rPr kumimoji="1" lang="ja-JP" altLang="en-US" dirty="0"/>
              <a:t>できるようになる</a:t>
            </a:r>
          </a:p>
        </p:txBody>
      </p:sp>
      <p:sp>
        <p:nvSpPr>
          <p:cNvPr id="4" name="スライド番号プレースホルダー 3">
            <a:extLst>
              <a:ext uri="{FF2B5EF4-FFF2-40B4-BE49-F238E27FC236}">
                <a16:creationId xmlns:a16="http://schemas.microsoft.com/office/drawing/2014/main" id="{074F7FCC-92CC-4DA3-BBFC-85F10DECCA2D}"/>
              </a:ext>
            </a:extLst>
          </p:cNvPr>
          <p:cNvSpPr>
            <a:spLocks noGrp="1"/>
          </p:cNvSpPr>
          <p:nvPr>
            <p:ph type="sldNum" sz="quarter" idx="12"/>
          </p:nvPr>
        </p:nvSpPr>
        <p:spPr/>
        <p:txBody>
          <a:bodyPr/>
          <a:lstStyle/>
          <a:p>
            <a:fld id="{E35E125C-67B4-4022-BD12-42BB9401DEC9}" type="slidenum">
              <a:rPr kumimoji="1" lang="ja-JP" altLang="en-US" smtClean="0"/>
              <a:t>9</a:t>
            </a:fld>
            <a:endParaRPr kumimoji="1" lang="ja-JP" altLang="en-US"/>
          </a:p>
        </p:txBody>
      </p:sp>
    </p:spTree>
    <p:extLst>
      <p:ext uri="{BB962C8B-B14F-4D97-AF65-F5344CB8AC3E}">
        <p14:creationId xmlns:p14="http://schemas.microsoft.com/office/powerpoint/2010/main" val="1495522313"/>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3142</TotalTime>
  <Words>574</Words>
  <Application>Microsoft Office PowerPoint</Application>
  <PresentationFormat>ワイド画面</PresentationFormat>
  <Paragraphs>80</Paragraphs>
  <Slides>14</Slides>
  <Notes>0</Notes>
  <HiddenSlides>3</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-apple-system</vt:lpstr>
      <vt:lpstr>游ゴシック</vt:lpstr>
      <vt:lpstr>游ゴシック Light</vt:lpstr>
      <vt:lpstr>Arial</vt:lpstr>
      <vt:lpstr>Wingdings</vt:lpstr>
      <vt:lpstr>Office テーマ</vt:lpstr>
      <vt:lpstr>Python班 第4回</vt:lpstr>
      <vt:lpstr>前回やったこと</vt:lpstr>
      <vt:lpstr>今日の目標</vt:lpstr>
      <vt:lpstr>関数（メソッド）</vt:lpstr>
      <vt:lpstr>関数（メソッド）</vt:lpstr>
      <vt:lpstr>ライブラリ</vt:lpstr>
      <vt:lpstr>ライブラリ</vt:lpstr>
      <vt:lpstr>問題</vt:lpstr>
      <vt:lpstr>外部ライブラリ</vt:lpstr>
      <vt:lpstr>今日やったこと</vt:lpstr>
      <vt:lpstr>「仮想」</vt:lpstr>
      <vt:lpstr>「仮想」①</vt:lpstr>
      <vt:lpstr>「仮想」②</vt:lpstr>
      <vt:lpstr>「仮想」③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村上 広樹</dc:creator>
  <cp:lastModifiedBy>村上 広樹</cp:lastModifiedBy>
  <cp:revision>1</cp:revision>
  <dcterms:created xsi:type="dcterms:W3CDTF">2021-05-04T09:47:05Z</dcterms:created>
  <dcterms:modified xsi:type="dcterms:W3CDTF">2021-05-22T02:04:40Z</dcterms:modified>
</cp:coreProperties>
</file>

<file path=docProps/thumbnail.jpeg>
</file>